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e9c4f5150c42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9a97375ab5478c"/>
  </p:sldMasterIdLst>
  <p:sldIdLst>
    <p:sldId xmlns:r="http://schemas.openxmlformats.org/officeDocument/2006/relationships" id="256" r:id="Rd0a84375f5b844e2"/>
    <p:sldId xmlns:r="http://schemas.openxmlformats.org/officeDocument/2006/relationships" id="257" r:id="Re024fbd1bbd84221"/>
    <p:sldId xmlns:r="http://schemas.openxmlformats.org/officeDocument/2006/relationships" id="258" r:id="Re71973aba8304439"/>
    <p:sldId xmlns:r="http://schemas.openxmlformats.org/officeDocument/2006/relationships" id="259" r:id="R23f19a7aaedb4969"/>
    <p:sldId xmlns:r="http://schemas.openxmlformats.org/officeDocument/2006/relationships" id="260" r:id="R8724252328d443cc"/>
    <p:sldId xmlns:r="http://schemas.openxmlformats.org/officeDocument/2006/relationships" id="261" r:id="R7aaff3a02bc344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9a97375ab5478c" /><Relationship Type="http://schemas.openxmlformats.org/officeDocument/2006/relationships/slide" Target="/ppt/slides/slide1.xml" Id="Rd0a84375f5b844e2" /><Relationship Type="http://schemas.openxmlformats.org/officeDocument/2006/relationships/slide" Target="/ppt/slides/slide2.xml" Id="Re024fbd1bbd84221" /><Relationship Type="http://schemas.openxmlformats.org/officeDocument/2006/relationships/slide" Target="/ppt/slides/slide3.xml" Id="Re71973aba8304439" /><Relationship Type="http://schemas.openxmlformats.org/officeDocument/2006/relationships/slide" Target="/ppt/slides/slide4.xml" Id="R23f19a7aaedb4969" /><Relationship Type="http://schemas.openxmlformats.org/officeDocument/2006/relationships/slide" Target="/ppt/slides/slide5.xml" Id="R8724252328d443cc" /><Relationship Type="http://schemas.openxmlformats.org/officeDocument/2006/relationships/slide" Target="/ppt/slides/slide6.xml" Id="R7aaff3a02bc344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7291a2684946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5960f4a48420f" /><Relationship Type="http://schemas.openxmlformats.org/officeDocument/2006/relationships/theme" Target="/ppt/slideMasters/theme/theme1.xml" Id="Rbe4cf665a41c4b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d5960f4a4842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b26c67b4e4f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8917937e74e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e8ac45acb41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72a84c47040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a8b3139a74d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48e99fbc64b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HNS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HNS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