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f1fec8f7c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00b0ef4fe4fce"/>
  </p:sldMasterIdLst>
  <p:sldIdLst>
    <p:sldId xmlns:r="http://schemas.openxmlformats.org/officeDocument/2006/relationships" id="256" r:id="R190273ddc82e404d"/>
    <p:sldId xmlns:r="http://schemas.openxmlformats.org/officeDocument/2006/relationships" id="257" r:id="R6e0fde63dfff4c34"/>
    <p:sldId xmlns:r="http://schemas.openxmlformats.org/officeDocument/2006/relationships" id="258" r:id="R5624f2cd02ed4492"/>
    <p:sldId xmlns:r="http://schemas.openxmlformats.org/officeDocument/2006/relationships" id="259" r:id="Rfa87b2d5a74044ca"/>
    <p:sldId xmlns:r="http://schemas.openxmlformats.org/officeDocument/2006/relationships" id="260" r:id="R3373182303c848ce"/>
    <p:sldId xmlns:r="http://schemas.openxmlformats.org/officeDocument/2006/relationships" id="261" r:id="Red490cf5d5934825"/>
    <p:sldId xmlns:r="http://schemas.openxmlformats.org/officeDocument/2006/relationships" id="262" r:id="Rc639e90750eb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00b0ef4fe4fce" /><Relationship Type="http://schemas.openxmlformats.org/officeDocument/2006/relationships/slide" Target="/ppt/slides/slide1.xml" Id="R190273ddc82e404d" /><Relationship Type="http://schemas.openxmlformats.org/officeDocument/2006/relationships/slide" Target="/ppt/slides/slide2.xml" Id="R6e0fde63dfff4c34" /><Relationship Type="http://schemas.openxmlformats.org/officeDocument/2006/relationships/slide" Target="/ppt/slides/slide3.xml" Id="R5624f2cd02ed4492" /><Relationship Type="http://schemas.openxmlformats.org/officeDocument/2006/relationships/slide" Target="/ppt/slides/slide4.xml" Id="Rfa87b2d5a74044ca" /><Relationship Type="http://schemas.openxmlformats.org/officeDocument/2006/relationships/slide" Target="/ppt/slides/slide5.xml" Id="R3373182303c848ce" /><Relationship Type="http://schemas.openxmlformats.org/officeDocument/2006/relationships/slide" Target="/ppt/slides/slide6.xml" Id="Red490cf5d5934825" /><Relationship Type="http://schemas.openxmlformats.org/officeDocument/2006/relationships/slide" Target="/ppt/slides/slide7.xml" Id="Rc639e90750eb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f61e89526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5e18fa4b4ef1" /><Relationship Type="http://schemas.openxmlformats.org/officeDocument/2006/relationships/theme" Target="/ppt/slideMasters/theme/theme1.xml" Id="Rbf1689e8546c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c5e18fa4b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0094f5d6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e933306df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4baf3362f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415ea491e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1a7a77c73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d3e68d814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75c7b143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kmbua.kmb@gmail.com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