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b0a8d058d848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ab32b812234172"/>
  </p:sldMasterIdLst>
  <p:sldIdLst>
    <p:sldId xmlns:r="http://schemas.openxmlformats.org/officeDocument/2006/relationships" id="256" r:id="R6a2d538765bc42d4"/>
    <p:sldId xmlns:r="http://schemas.openxmlformats.org/officeDocument/2006/relationships" id="257" r:id="Ra6581876681b4125"/>
    <p:sldId xmlns:r="http://schemas.openxmlformats.org/officeDocument/2006/relationships" id="258" r:id="R93b56d3808974e26"/>
    <p:sldId xmlns:r="http://schemas.openxmlformats.org/officeDocument/2006/relationships" id="259" r:id="R18cb0636863e4b8f"/>
    <p:sldId xmlns:r="http://schemas.openxmlformats.org/officeDocument/2006/relationships" id="260" r:id="R097d065a83d94fc8"/>
    <p:sldId xmlns:r="http://schemas.openxmlformats.org/officeDocument/2006/relationships" id="261" r:id="R0cb080087d614d65"/>
    <p:sldId xmlns:r="http://schemas.openxmlformats.org/officeDocument/2006/relationships" id="262" r:id="R79501213095042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b32b812234172" /><Relationship Type="http://schemas.openxmlformats.org/officeDocument/2006/relationships/slide" Target="/ppt/slides/slide1.xml" Id="R6a2d538765bc42d4" /><Relationship Type="http://schemas.openxmlformats.org/officeDocument/2006/relationships/slide" Target="/ppt/slides/slide2.xml" Id="Ra6581876681b4125" /><Relationship Type="http://schemas.openxmlformats.org/officeDocument/2006/relationships/slide" Target="/ppt/slides/slide3.xml" Id="R93b56d3808974e26" /><Relationship Type="http://schemas.openxmlformats.org/officeDocument/2006/relationships/slide" Target="/ppt/slides/slide4.xml" Id="R18cb0636863e4b8f" /><Relationship Type="http://schemas.openxmlformats.org/officeDocument/2006/relationships/slide" Target="/ppt/slides/slide5.xml" Id="R097d065a83d94fc8" /><Relationship Type="http://schemas.openxmlformats.org/officeDocument/2006/relationships/slide" Target="/ppt/slides/slide6.xml" Id="R0cb080087d614d65" /><Relationship Type="http://schemas.openxmlformats.org/officeDocument/2006/relationships/slide" Target="/ppt/slides/slide7.xml" Id="R79501213095042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f8dd941ee41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3a8accb4e489d" /><Relationship Type="http://schemas.openxmlformats.org/officeDocument/2006/relationships/theme" Target="/ppt/slideMasters/theme/theme1.xml" Id="R8d858eee65aa45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13a8accb4e48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992344a30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d3fb7d09748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3bae173d944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de84ef3b84b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8932498ba48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36f6e428744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b0bcde0d740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VKST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41 205 610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6 385 666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5 014 641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5 144 639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19 608 462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VKST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Regnbueplassen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997 862 945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