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82617cb16e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876621428d48d9"/>
  </p:sldMasterIdLst>
  <p:sldIdLst>
    <p:sldId xmlns:r="http://schemas.openxmlformats.org/officeDocument/2006/relationships" id="256" r:id="Rf68b8372c6514dc7"/>
    <p:sldId xmlns:r="http://schemas.openxmlformats.org/officeDocument/2006/relationships" id="257" r:id="R869f8d188d244675"/>
    <p:sldId xmlns:r="http://schemas.openxmlformats.org/officeDocument/2006/relationships" id="258" r:id="Rb2ba8ef658154f93"/>
    <p:sldId xmlns:r="http://schemas.openxmlformats.org/officeDocument/2006/relationships" id="259" r:id="R8fb65b07e3ec40ff"/>
    <p:sldId xmlns:r="http://schemas.openxmlformats.org/officeDocument/2006/relationships" id="260" r:id="R7f8b1d1a6b2b4f02"/>
    <p:sldId xmlns:r="http://schemas.openxmlformats.org/officeDocument/2006/relationships" id="261" r:id="Ra0db09bc8f98475d"/>
    <p:sldId xmlns:r="http://schemas.openxmlformats.org/officeDocument/2006/relationships" id="262" r:id="R6bb2c0399cc4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76621428d48d9" /><Relationship Type="http://schemas.openxmlformats.org/officeDocument/2006/relationships/slide" Target="/ppt/slides/slide1.xml" Id="Rf68b8372c6514dc7" /><Relationship Type="http://schemas.openxmlformats.org/officeDocument/2006/relationships/slide" Target="/ppt/slides/slide2.xml" Id="R869f8d188d244675" /><Relationship Type="http://schemas.openxmlformats.org/officeDocument/2006/relationships/slide" Target="/ppt/slides/slide3.xml" Id="Rb2ba8ef658154f93" /><Relationship Type="http://schemas.openxmlformats.org/officeDocument/2006/relationships/slide" Target="/ppt/slides/slide4.xml" Id="R8fb65b07e3ec40ff" /><Relationship Type="http://schemas.openxmlformats.org/officeDocument/2006/relationships/slide" Target="/ppt/slides/slide5.xml" Id="R7f8b1d1a6b2b4f02" /><Relationship Type="http://schemas.openxmlformats.org/officeDocument/2006/relationships/slide" Target="/ppt/slides/slide6.xml" Id="Ra0db09bc8f98475d" /><Relationship Type="http://schemas.openxmlformats.org/officeDocument/2006/relationships/slide" Target="/ppt/slides/slide7.xml" Id="R6bb2c0399cc4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46dcd8f874a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5a64539094948" /><Relationship Type="http://schemas.openxmlformats.org/officeDocument/2006/relationships/theme" Target="/ppt/slideMasters/theme/theme1.xml" Id="Re1a5082b5b854d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5a6453909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8e6c64084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5f5913b9845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e9c46fa70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5a5b17b3d48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8d4060e8c4b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738b4129240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b429f6454b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