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7dafa622c964cc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b7a2841e8f4491d"/>
  </p:sldMasterIdLst>
  <p:sldIdLst>
    <p:sldId xmlns:r="http://schemas.openxmlformats.org/officeDocument/2006/relationships" id="256" r:id="Rd7968f8a9fb042c5"/>
    <p:sldId xmlns:r="http://schemas.openxmlformats.org/officeDocument/2006/relationships" id="257" r:id="Rc74904833b79401d"/>
    <p:sldId xmlns:r="http://schemas.openxmlformats.org/officeDocument/2006/relationships" id="258" r:id="R74248629bf5c4db8"/>
    <p:sldId xmlns:r="http://schemas.openxmlformats.org/officeDocument/2006/relationships" id="259" r:id="Rfbae0276eedc4bc1"/>
    <p:sldId xmlns:r="http://schemas.openxmlformats.org/officeDocument/2006/relationships" id="260" r:id="R3c2e9b38dd4648d8"/>
    <p:sldId xmlns:r="http://schemas.openxmlformats.org/officeDocument/2006/relationships" id="261" r:id="R5d57d3d875d54956"/>
    <p:sldId xmlns:r="http://schemas.openxmlformats.org/officeDocument/2006/relationships" id="262" r:id="Rcf9024a86677406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7a2841e8f4491d" /><Relationship Type="http://schemas.openxmlformats.org/officeDocument/2006/relationships/slide" Target="/ppt/slides/slide1.xml" Id="Rd7968f8a9fb042c5" /><Relationship Type="http://schemas.openxmlformats.org/officeDocument/2006/relationships/slide" Target="/ppt/slides/slide2.xml" Id="Rc74904833b79401d" /><Relationship Type="http://schemas.openxmlformats.org/officeDocument/2006/relationships/slide" Target="/ppt/slides/slide3.xml" Id="R74248629bf5c4db8" /><Relationship Type="http://schemas.openxmlformats.org/officeDocument/2006/relationships/slide" Target="/ppt/slides/slide4.xml" Id="Rfbae0276eedc4bc1" /><Relationship Type="http://schemas.openxmlformats.org/officeDocument/2006/relationships/slide" Target="/ppt/slides/slide5.xml" Id="R3c2e9b38dd4648d8" /><Relationship Type="http://schemas.openxmlformats.org/officeDocument/2006/relationships/slide" Target="/ppt/slides/slide6.xml" Id="R5d57d3d875d54956" /><Relationship Type="http://schemas.openxmlformats.org/officeDocument/2006/relationships/slide" Target="/ppt/slides/slide7.xml" Id="Rcf9024a86677406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cf5ed33e8e4e4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e2dd04041a405f" /><Relationship Type="http://schemas.openxmlformats.org/officeDocument/2006/relationships/theme" Target="/ppt/slideMasters/theme/theme1.xml" Id="R867415d4063d412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be2dd04041a405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f2b304b0da49c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d6efc6a29a46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c2e3b7f284415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22c2e4769644f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3147ba2f3f40a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e8e8f1597841d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bda1d0e1b7463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FLÅTENGÅRDEN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FLÅTENGÅRDEN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FLÅTENGÅRDEN AS ble etablert [år] og holder til i Sogndal.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FLÅTENGÅRDEN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FLÅTENGÅRDEN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FLÅTENGÅRDEN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716 366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−433 732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−448 706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670 682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2 228 109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FLÅTENGÅRDEN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FLÅTEN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FLÅTENGÅRDEN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6856 Sogndal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997 658 213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FLÅTENGÅRDEN AS</a:t>
            </a:r>
          </a:p>
        </p:txBody>
      </p:sp>
    </p:spTree>
  </p:cSld>
  <p:clrMapOvr>
    <a:masterClrMapping xmlns:a="http://schemas.openxmlformats.org/drawingml/2006/main"/>
  </p:clrMapOvr>
</p:sld>
</file>