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258a755b1e42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0506dd96a642c9"/>
  </p:sldMasterIdLst>
  <p:sldIdLst>
    <p:sldId xmlns:r="http://schemas.openxmlformats.org/officeDocument/2006/relationships" id="256" r:id="R1228c0571b2d4430"/>
    <p:sldId xmlns:r="http://schemas.openxmlformats.org/officeDocument/2006/relationships" id="257" r:id="R6d6c0270367142c5"/>
    <p:sldId xmlns:r="http://schemas.openxmlformats.org/officeDocument/2006/relationships" id="258" r:id="R108740c5844945f4"/>
    <p:sldId xmlns:r="http://schemas.openxmlformats.org/officeDocument/2006/relationships" id="259" r:id="Rd46c8ca735ea48fd"/>
    <p:sldId xmlns:r="http://schemas.openxmlformats.org/officeDocument/2006/relationships" id="260" r:id="R1e767c489c764ff4"/>
    <p:sldId xmlns:r="http://schemas.openxmlformats.org/officeDocument/2006/relationships" id="261" r:id="R474dfaafeb634862"/>
    <p:sldId xmlns:r="http://schemas.openxmlformats.org/officeDocument/2006/relationships" id="262" r:id="R5202fdc65c4841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0506dd96a642c9" /><Relationship Type="http://schemas.openxmlformats.org/officeDocument/2006/relationships/slide" Target="/ppt/slides/slide1.xml" Id="R1228c0571b2d4430" /><Relationship Type="http://schemas.openxmlformats.org/officeDocument/2006/relationships/slide" Target="/ppt/slides/slide2.xml" Id="R6d6c0270367142c5" /><Relationship Type="http://schemas.openxmlformats.org/officeDocument/2006/relationships/slide" Target="/ppt/slides/slide3.xml" Id="R108740c5844945f4" /><Relationship Type="http://schemas.openxmlformats.org/officeDocument/2006/relationships/slide" Target="/ppt/slides/slide4.xml" Id="Rd46c8ca735ea48fd" /><Relationship Type="http://schemas.openxmlformats.org/officeDocument/2006/relationships/slide" Target="/ppt/slides/slide5.xml" Id="R1e767c489c764ff4" /><Relationship Type="http://schemas.openxmlformats.org/officeDocument/2006/relationships/slide" Target="/ppt/slides/slide6.xml" Id="R474dfaafeb634862" /><Relationship Type="http://schemas.openxmlformats.org/officeDocument/2006/relationships/slide" Target="/ppt/slides/slide7.xml" Id="R5202fdc65c4841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90fbb93c024e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b250704034f75" /><Relationship Type="http://schemas.openxmlformats.org/officeDocument/2006/relationships/theme" Target="/ppt/slideMasters/theme/theme1.xml" Id="Rc31a4f294a744f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fb250704034f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dff4c748248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e2ad10f444c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4d4c3ef0d4c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8acb1f9f448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fdade7b5146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d6fa3a55543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de6b5166943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AKAM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AKAM INVEST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−568 755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793 093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36 303 583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36 365 130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ANN-MAY WIKESTAD  –  38,0 %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ATLE  –  38,0 %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KAROLINE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MARTE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ANN-MAY WIKESTAD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ATLE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Flåbekkveien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3077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997 635 280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