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df46b7ca4f42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9d3ccf70a24e57"/>
  </p:sldMasterIdLst>
  <p:sldIdLst>
    <p:sldId xmlns:r="http://schemas.openxmlformats.org/officeDocument/2006/relationships" id="256" r:id="Rdbce190ee2ef4d28"/>
    <p:sldId xmlns:r="http://schemas.openxmlformats.org/officeDocument/2006/relationships" id="257" r:id="R6069c8224ab740d8"/>
    <p:sldId xmlns:r="http://schemas.openxmlformats.org/officeDocument/2006/relationships" id="258" r:id="R103fadabbb754023"/>
    <p:sldId xmlns:r="http://schemas.openxmlformats.org/officeDocument/2006/relationships" id="259" r:id="Rd5886149996c474e"/>
    <p:sldId xmlns:r="http://schemas.openxmlformats.org/officeDocument/2006/relationships" id="260" r:id="R08c7719f74574d0f"/>
    <p:sldId xmlns:r="http://schemas.openxmlformats.org/officeDocument/2006/relationships" id="261" r:id="R139988b1c93244e6"/>
    <p:sldId xmlns:r="http://schemas.openxmlformats.org/officeDocument/2006/relationships" id="262" r:id="Rf063f0996f9542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9d3ccf70a24e57" /><Relationship Type="http://schemas.openxmlformats.org/officeDocument/2006/relationships/slide" Target="/ppt/slides/slide1.xml" Id="Rdbce190ee2ef4d28" /><Relationship Type="http://schemas.openxmlformats.org/officeDocument/2006/relationships/slide" Target="/ppt/slides/slide2.xml" Id="R6069c8224ab740d8" /><Relationship Type="http://schemas.openxmlformats.org/officeDocument/2006/relationships/slide" Target="/ppt/slides/slide3.xml" Id="R103fadabbb754023" /><Relationship Type="http://schemas.openxmlformats.org/officeDocument/2006/relationships/slide" Target="/ppt/slides/slide4.xml" Id="Rd5886149996c474e" /><Relationship Type="http://schemas.openxmlformats.org/officeDocument/2006/relationships/slide" Target="/ppt/slides/slide5.xml" Id="R08c7719f74574d0f" /><Relationship Type="http://schemas.openxmlformats.org/officeDocument/2006/relationships/slide" Target="/ppt/slides/slide6.xml" Id="R139988b1c93244e6" /><Relationship Type="http://schemas.openxmlformats.org/officeDocument/2006/relationships/slide" Target="/ppt/slides/slide7.xml" Id="Rf063f0996f9542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da554af61f49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f7436e9554474" /><Relationship Type="http://schemas.openxmlformats.org/officeDocument/2006/relationships/theme" Target="/ppt/slideMasters/theme/theme1.xml" Id="Rb160da025c094d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2f7436e95544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d0fc6e14c43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d392ec0654e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fbd554d2a45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1c4471cd346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a0eeea4c948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db243715745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f7c6ffa6745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GRUPPEN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GRUPPEN SHIPPING AS ble etablert [år] og holder til i Storebø.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−2 544 522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−1 982 628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2 920 583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3 701 741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Astrid Annbjørg Birkeland, Birkelandshaugen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5392 Storebø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997 633 261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SHIPPING AS</a:t>
            </a:r>
          </a:p>
        </p:txBody>
      </p:sp>
    </p:spTree>
  </p:cSld>
  <p:clrMapOvr>
    <a:masterClrMapping xmlns:a="http://schemas.openxmlformats.org/drawingml/2006/main"/>
  </p:clrMapOvr>
</p:sld>
</file>