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346e90363e45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605a563608496e"/>
  </p:sldMasterIdLst>
  <p:sldIdLst>
    <p:sldId xmlns:r="http://schemas.openxmlformats.org/officeDocument/2006/relationships" id="256" r:id="Rc072b843d1594a26"/>
    <p:sldId xmlns:r="http://schemas.openxmlformats.org/officeDocument/2006/relationships" id="257" r:id="Rc8a010ac02f64a97"/>
    <p:sldId xmlns:r="http://schemas.openxmlformats.org/officeDocument/2006/relationships" id="258" r:id="R3fc6a118caa348a6"/>
    <p:sldId xmlns:r="http://schemas.openxmlformats.org/officeDocument/2006/relationships" id="259" r:id="R345c8575e1f6485d"/>
    <p:sldId xmlns:r="http://schemas.openxmlformats.org/officeDocument/2006/relationships" id="260" r:id="R75071a0aa19045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605a563608496e" /><Relationship Type="http://schemas.openxmlformats.org/officeDocument/2006/relationships/slide" Target="/ppt/slides/slide1.xml" Id="Rc072b843d1594a26" /><Relationship Type="http://schemas.openxmlformats.org/officeDocument/2006/relationships/slide" Target="/ppt/slides/slide2.xml" Id="Rc8a010ac02f64a97" /><Relationship Type="http://schemas.openxmlformats.org/officeDocument/2006/relationships/slide" Target="/ppt/slides/slide3.xml" Id="R3fc6a118caa348a6" /><Relationship Type="http://schemas.openxmlformats.org/officeDocument/2006/relationships/slide" Target="/ppt/slides/slide4.xml" Id="R345c8575e1f6485d" /><Relationship Type="http://schemas.openxmlformats.org/officeDocument/2006/relationships/slide" Target="/ppt/slides/slide5.xml" Id="R75071a0aa19045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bac70dd044d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84348e66345eb" /><Relationship Type="http://schemas.openxmlformats.org/officeDocument/2006/relationships/theme" Target="/ppt/slideMasters/theme/theme1.xml" Id="R36070ce0d2ff41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a84348e66345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cc489f52b4f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5574eb0814d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2c6ad018944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90bf0d97247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ee2e07a2648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AUTOKOSMETIKK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AUTOKOSMETIKK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