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e1d62cfd684c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cac2e0790a4096"/>
  </p:sldMasterIdLst>
  <p:sldIdLst>
    <p:sldId xmlns:r="http://schemas.openxmlformats.org/officeDocument/2006/relationships" id="256" r:id="Re95b0b1653c34782"/>
    <p:sldId xmlns:r="http://schemas.openxmlformats.org/officeDocument/2006/relationships" id="257" r:id="Re78a0e2235aa4598"/>
    <p:sldId xmlns:r="http://schemas.openxmlformats.org/officeDocument/2006/relationships" id="258" r:id="R1822b5bcf799436f"/>
    <p:sldId xmlns:r="http://schemas.openxmlformats.org/officeDocument/2006/relationships" id="259" r:id="R10ca2bdf32ba4e2d"/>
    <p:sldId xmlns:r="http://schemas.openxmlformats.org/officeDocument/2006/relationships" id="260" r:id="Rf43d03e95f0b4276"/>
    <p:sldId xmlns:r="http://schemas.openxmlformats.org/officeDocument/2006/relationships" id="261" r:id="Rb46e8c46860d44e3"/>
    <p:sldId xmlns:r="http://schemas.openxmlformats.org/officeDocument/2006/relationships" id="262" r:id="R52499cfd03f042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cac2e0790a4096" /><Relationship Type="http://schemas.openxmlformats.org/officeDocument/2006/relationships/slide" Target="/ppt/slides/slide1.xml" Id="Re95b0b1653c34782" /><Relationship Type="http://schemas.openxmlformats.org/officeDocument/2006/relationships/slide" Target="/ppt/slides/slide2.xml" Id="Re78a0e2235aa4598" /><Relationship Type="http://schemas.openxmlformats.org/officeDocument/2006/relationships/slide" Target="/ppt/slides/slide3.xml" Id="R1822b5bcf799436f" /><Relationship Type="http://schemas.openxmlformats.org/officeDocument/2006/relationships/slide" Target="/ppt/slides/slide4.xml" Id="R10ca2bdf32ba4e2d" /><Relationship Type="http://schemas.openxmlformats.org/officeDocument/2006/relationships/slide" Target="/ppt/slides/slide5.xml" Id="Rf43d03e95f0b4276" /><Relationship Type="http://schemas.openxmlformats.org/officeDocument/2006/relationships/slide" Target="/ppt/slides/slide6.xml" Id="Rb46e8c46860d44e3" /><Relationship Type="http://schemas.openxmlformats.org/officeDocument/2006/relationships/slide" Target="/ppt/slides/slide7.xml" Id="R52499cfd03f042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6201311a0640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9bb1e193043eb" /><Relationship Type="http://schemas.openxmlformats.org/officeDocument/2006/relationships/theme" Target="/ppt/slideMasters/theme/theme1.xml" Id="Rce7b80e05fe745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99bb1e193043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0e8bc11c8744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9e608e39a545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d3cee2aa64e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32ee9f8c944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363f0e32448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99682be3e4a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01a8121a8a45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JOLIMA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JOLIMA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2 293 654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2 400 717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FINSTAD KRISTEL MATT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FINSTAD STEIN ERIK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Holtegata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98 28 52 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kristel@finstad.net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997 609 727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