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2d95a287ca49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cda7a8c152494c"/>
  </p:sldMasterIdLst>
  <p:sldIdLst>
    <p:sldId xmlns:r="http://schemas.openxmlformats.org/officeDocument/2006/relationships" id="256" r:id="R8cb2fea778424abb"/>
    <p:sldId xmlns:r="http://schemas.openxmlformats.org/officeDocument/2006/relationships" id="257" r:id="R49b706471db44ed8"/>
    <p:sldId xmlns:r="http://schemas.openxmlformats.org/officeDocument/2006/relationships" id="258" r:id="Rdced17d292444e4f"/>
    <p:sldId xmlns:r="http://schemas.openxmlformats.org/officeDocument/2006/relationships" id="259" r:id="Rdfe61ab951394f23"/>
    <p:sldId xmlns:r="http://schemas.openxmlformats.org/officeDocument/2006/relationships" id="260" r:id="Rfc252f244a584f7c"/>
    <p:sldId xmlns:r="http://schemas.openxmlformats.org/officeDocument/2006/relationships" id="261" r:id="R0444d59daa6f4a50"/>
    <p:sldId xmlns:r="http://schemas.openxmlformats.org/officeDocument/2006/relationships" id="262" r:id="Rb980245a82b84b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cda7a8c152494c" /><Relationship Type="http://schemas.openxmlformats.org/officeDocument/2006/relationships/slide" Target="/ppt/slides/slide1.xml" Id="R8cb2fea778424abb" /><Relationship Type="http://schemas.openxmlformats.org/officeDocument/2006/relationships/slide" Target="/ppt/slides/slide2.xml" Id="R49b706471db44ed8" /><Relationship Type="http://schemas.openxmlformats.org/officeDocument/2006/relationships/slide" Target="/ppt/slides/slide3.xml" Id="Rdced17d292444e4f" /><Relationship Type="http://schemas.openxmlformats.org/officeDocument/2006/relationships/slide" Target="/ppt/slides/slide4.xml" Id="Rdfe61ab951394f23" /><Relationship Type="http://schemas.openxmlformats.org/officeDocument/2006/relationships/slide" Target="/ppt/slides/slide5.xml" Id="Rfc252f244a584f7c" /><Relationship Type="http://schemas.openxmlformats.org/officeDocument/2006/relationships/slide" Target="/ppt/slides/slide6.xml" Id="R0444d59daa6f4a50" /><Relationship Type="http://schemas.openxmlformats.org/officeDocument/2006/relationships/slide" Target="/ppt/slides/slide7.xml" Id="Rb980245a82b84b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1ded18f9e14e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980651931447b" /><Relationship Type="http://schemas.openxmlformats.org/officeDocument/2006/relationships/theme" Target="/ppt/slideMasters/theme/theme1.xml" Id="R428d233d255941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98065193144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7d88870eb940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187a905514a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199bcd793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eddc7c904647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e5bf1aaa049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27da47e6645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f127fad864b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STAMNÆSS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STAMNÆSS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−510 468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5 245 452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24 167 278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34 784 691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ROGER LONGVA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STAMNÆSS TRINE TORA FØRDE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Spjelkavikvegen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997 553 721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STAMNÆSS INVEST AS</a:t>
            </a:r>
          </a:p>
        </p:txBody>
      </p:sp>
    </p:spTree>
  </p:cSld>
  <p:clrMapOvr>
    <a:masterClrMapping xmlns:a="http://schemas.openxmlformats.org/drawingml/2006/main"/>
  </p:clrMapOvr>
</p:sld>
</file>