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94d2b4bff4e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2f9fa6d8054243"/>
  </p:sldMasterIdLst>
  <p:sldIdLst>
    <p:sldId xmlns:r="http://schemas.openxmlformats.org/officeDocument/2006/relationships" id="256" r:id="Ra0ddbf41cd104a1d"/>
    <p:sldId xmlns:r="http://schemas.openxmlformats.org/officeDocument/2006/relationships" id="257" r:id="Rca728a51882d4f98"/>
    <p:sldId xmlns:r="http://schemas.openxmlformats.org/officeDocument/2006/relationships" id="258" r:id="R009c16e421ec4314"/>
    <p:sldId xmlns:r="http://schemas.openxmlformats.org/officeDocument/2006/relationships" id="259" r:id="Rac9685b08407433e"/>
    <p:sldId xmlns:r="http://schemas.openxmlformats.org/officeDocument/2006/relationships" id="260" r:id="R75ce188eef034719"/>
    <p:sldId xmlns:r="http://schemas.openxmlformats.org/officeDocument/2006/relationships" id="261" r:id="R153e751453c54ba7"/>
    <p:sldId xmlns:r="http://schemas.openxmlformats.org/officeDocument/2006/relationships" id="262" r:id="R6e0e841ebce1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f9fa6d8054243" /><Relationship Type="http://schemas.openxmlformats.org/officeDocument/2006/relationships/slide" Target="/ppt/slides/slide1.xml" Id="Ra0ddbf41cd104a1d" /><Relationship Type="http://schemas.openxmlformats.org/officeDocument/2006/relationships/slide" Target="/ppt/slides/slide2.xml" Id="Rca728a51882d4f98" /><Relationship Type="http://schemas.openxmlformats.org/officeDocument/2006/relationships/slide" Target="/ppt/slides/slide3.xml" Id="R009c16e421ec4314" /><Relationship Type="http://schemas.openxmlformats.org/officeDocument/2006/relationships/slide" Target="/ppt/slides/slide4.xml" Id="Rac9685b08407433e" /><Relationship Type="http://schemas.openxmlformats.org/officeDocument/2006/relationships/slide" Target="/ppt/slides/slide5.xml" Id="R75ce188eef034719" /><Relationship Type="http://schemas.openxmlformats.org/officeDocument/2006/relationships/slide" Target="/ppt/slides/slide6.xml" Id="R153e751453c54ba7" /><Relationship Type="http://schemas.openxmlformats.org/officeDocument/2006/relationships/slide" Target="/ppt/slides/slide7.xml" Id="R6e0e841ebce1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f227b8fa146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23a561797487f" /><Relationship Type="http://schemas.openxmlformats.org/officeDocument/2006/relationships/theme" Target="/ppt/slideMasters/theme/theme1.xml" Id="R0d659678e83343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323a56179748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4c5ee46f9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e1619276c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09e6d11cd47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b92983e924f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02b74f6fe4b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ccf72a8f648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63922c8f1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REAKSJON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4 891 659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4 891 659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HÅRDE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Knosterneset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5414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997 544 331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