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b319592ca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9fbf68eed4bb5"/>
  </p:sldMasterIdLst>
  <p:sldIdLst>
    <p:sldId xmlns:r="http://schemas.openxmlformats.org/officeDocument/2006/relationships" id="256" r:id="Rbb159d50bf2f4d2f"/>
    <p:sldId xmlns:r="http://schemas.openxmlformats.org/officeDocument/2006/relationships" id="257" r:id="R53c65055067540f8"/>
    <p:sldId xmlns:r="http://schemas.openxmlformats.org/officeDocument/2006/relationships" id="258" r:id="R7d40d9e141f24bd5"/>
    <p:sldId xmlns:r="http://schemas.openxmlformats.org/officeDocument/2006/relationships" id="259" r:id="R39e80e04d0b44114"/>
    <p:sldId xmlns:r="http://schemas.openxmlformats.org/officeDocument/2006/relationships" id="260" r:id="R11b35720c8ad498a"/>
    <p:sldId xmlns:r="http://schemas.openxmlformats.org/officeDocument/2006/relationships" id="261" r:id="Rb4b80956ba9a40b5"/>
    <p:sldId xmlns:r="http://schemas.openxmlformats.org/officeDocument/2006/relationships" id="262" r:id="R73ee81f5c196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9fbf68eed4bb5" /><Relationship Type="http://schemas.openxmlformats.org/officeDocument/2006/relationships/slide" Target="/ppt/slides/slide1.xml" Id="Rbb159d50bf2f4d2f" /><Relationship Type="http://schemas.openxmlformats.org/officeDocument/2006/relationships/slide" Target="/ppt/slides/slide2.xml" Id="R53c65055067540f8" /><Relationship Type="http://schemas.openxmlformats.org/officeDocument/2006/relationships/slide" Target="/ppt/slides/slide3.xml" Id="R7d40d9e141f24bd5" /><Relationship Type="http://schemas.openxmlformats.org/officeDocument/2006/relationships/slide" Target="/ppt/slides/slide4.xml" Id="R39e80e04d0b44114" /><Relationship Type="http://schemas.openxmlformats.org/officeDocument/2006/relationships/slide" Target="/ppt/slides/slide5.xml" Id="R11b35720c8ad498a" /><Relationship Type="http://schemas.openxmlformats.org/officeDocument/2006/relationships/slide" Target="/ppt/slides/slide6.xml" Id="Rb4b80956ba9a40b5" /><Relationship Type="http://schemas.openxmlformats.org/officeDocument/2006/relationships/slide" Target="/ppt/slides/slide7.xml" Id="R73ee81f5c196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ae230ab7c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55b4330048aa" /><Relationship Type="http://schemas.openxmlformats.org/officeDocument/2006/relationships/theme" Target="/ppt/slideMasters/theme/theme1.xml" Id="R9b2fb364d6be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055b43300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8fcc3d9a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bf5fa057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3b044b34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912106f79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d133a1f65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655ebdb9c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15eded341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JOHNNY PAUL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HAUGVALDSTAD EIVIND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HÅVERSEN HÅKON FRYDENDAL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KNUT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RUNE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LUNDE OVE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Elektro, Auglendsmyrå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