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004ad87774b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328163e404720"/>
  </p:sldMasterIdLst>
  <p:sldIdLst>
    <p:sldId xmlns:r="http://schemas.openxmlformats.org/officeDocument/2006/relationships" id="256" r:id="R527b015b7fd24090"/>
    <p:sldId xmlns:r="http://schemas.openxmlformats.org/officeDocument/2006/relationships" id="257" r:id="Rc2c6f39a9d4e4af3"/>
    <p:sldId xmlns:r="http://schemas.openxmlformats.org/officeDocument/2006/relationships" id="258" r:id="R1bacb210d82045b1"/>
    <p:sldId xmlns:r="http://schemas.openxmlformats.org/officeDocument/2006/relationships" id="259" r:id="R35b2b5cfa86a4d53"/>
    <p:sldId xmlns:r="http://schemas.openxmlformats.org/officeDocument/2006/relationships" id="260" r:id="R08384ab0c0f04702"/>
    <p:sldId xmlns:r="http://schemas.openxmlformats.org/officeDocument/2006/relationships" id="261" r:id="R493272ad20f548aa"/>
    <p:sldId xmlns:r="http://schemas.openxmlformats.org/officeDocument/2006/relationships" id="262" r:id="Rd75054af8213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328163e404720" /><Relationship Type="http://schemas.openxmlformats.org/officeDocument/2006/relationships/slide" Target="/ppt/slides/slide1.xml" Id="R527b015b7fd24090" /><Relationship Type="http://schemas.openxmlformats.org/officeDocument/2006/relationships/slide" Target="/ppt/slides/slide2.xml" Id="Rc2c6f39a9d4e4af3" /><Relationship Type="http://schemas.openxmlformats.org/officeDocument/2006/relationships/slide" Target="/ppt/slides/slide3.xml" Id="R1bacb210d82045b1" /><Relationship Type="http://schemas.openxmlformats.org/officeDocument/2006/relationships/slide" Target="/ppt/slides/slide4.xml" Id="R35b2b5cfa86a4d53" /><Relationship Type="http://schemas.openxmlformats.org/officeDocument/2006/relationships/slide" Target="/ppt/slides/slide5.xml" Id="R08384ab0c0f04702" /><Relationship Type="http://schemas.openxmlformats.org/officeDocument/2006/relationships/slide" Target="/ppt/slides/slide6.xml" Id="R493272ad20f548aa" /><Relationship Type="http://schemas.openxmlformats.org/officeDocument/2006/relationships/slide" Target="/ppt/slides/slide7.xml" Id="Rd75054af8213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adc7ef3de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b14ed41564f55" /><Relationship Type="http://schemas.openxmlformats.org/officeDocument/2006/relationships/theme" Target="/ppt/slideMasters/theme/theme1.xml" Id="R8988762fb7cc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b14ed4156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3f8fddf4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3493a1fd1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adeae7bba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ab045359b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c29dc70fc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3b5afd062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951fbe21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BYGGTJENESTE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BYGGTJENESTE SØR AS ble etablert [år] og holder til i Songe.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LØVDALS TREVARE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Lindlandsveien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4909 Songe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997 448 286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