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113f48d81047a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cabe6508214b7d"/>
  </p:sldMasterIdLst>
  <p:sldIdLst>
    <p:sldId xmlns:r="http://schemas.openxmlformats.org/officeDocument/2006/relationships" id="256" r:id="Radf02bf6e9fa4de5"/>
    <p:sldId xmlns:r="http://schemas.openxmlformats.org/officeDocument/2006/relationships" id="257" r:id="R0aac612189d64c53"/>
    <p:sldId xmlns:r="http://schemas.openxmlformats.org/officeDocument/2006/relationships" id="258" r:id="R0d8fe62fe549470e"/>
    <p:sldId xmlns:r="http://schemas.openxmlformats.org/officeDocument/2006/relationships" id="259" r:id="R7ba3cfb5e4cc4bb6"/>
    <p:sldId xmlns:r="http://schemas.openxmlformats.org/officeDocument/2006/relationships" id="260" r:id="R3263824ac76c4949"/>
    <p:sldId xmlns:r="http://schemas.openxmlformats.org/officeDocument/2006/relationships" id="261" r:id="Rc1c4ff238f234a33"/>
    <p:sldId xmlns:r="http://schemas.openxmlformats.org/officeDocument/2006/relationships" id="262" r:id="Rba5147cf1ca14e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cabe6508214b7d" /><Relationship Type="http://schemas.openxmlformats.org/officeDocument/2006/relationships/slide" Target="/ppt/slides/slide1.xml" Id="Radf02bf6e9fa4de5" /><Relationship Type="http://schemas.openxmlformats.org/officeDocument/2006/relationships/slide" Target="/ppt/slides/slide2.xml" Id="R0aac612189d64c53" /><Relationship Type="http://schemas.openxmlformats.org/officeDocument/2006/relationships/slide" Target="/ppt/slides/slide3.xml" Id="R0d8fe62fe549470e" /><Relationship Type="http://schemas.openxmlformats.org/officeDocument/2006/relationships/slide" Target="/ppt/slides/slide4.xml" Id="R7ba3cfb5e4cc4bb6" /><Relationship Type="http://schemas.openxmlformats.org/officeDocument/2006/relationships/slide" Target="/ppt/slides/slide5.xml" Id="R3263824ac76c4949" /><Relationship Type="http://schemas.openxmlformats.org/officeDocument/2006/relationships/slide" Target="/ppt/slides/slide6.xml" Id="Rc1c4ff238f234a33" /><Relationship Type="http://schemas.openxmlformats.org/officeDocument/2006/relationships/slide" Target="/ppt/slides/slide7.xml" Id="Rba5147cf1ca14e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1c1aac7ad640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593c7c14ff45a1" /><Relationship Type="http://schemas.openxmlformats.org/officeDocument/2006/relationships/theme" Target="/ppt/slideMasters/theme/theme1.xml" Id="R6f6cd8ca0e5b40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593c7c14ff45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93a28499d84d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071c28508949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c89d1a073642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70ab6a038248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6f6b88c19d476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e664090bbc4f0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e4cafd95e74c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EHOLDING AS ble etablert [år] og holder til i Vestre Åmøy.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−38 784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2 535 566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4 087 378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11 033 934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KARLSEN ERIK WERNER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Breivik 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4152 Vestre Åmøy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997 444 213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EHOLDING AS</a:t>
            </a:r>
          </a:p>
        </p:txBody>
      </p:sp>
    </p:spTree>
  </p:cSld>
  <p:clrMapOvr>
    <a:masterClrMapping xmlns:a="http://schemas.openxmlformats.org/drawingml/2006/main"/>
  </p:clrMapOvr>
</p:sld>
</file>