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5bb8d4bee449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928dda13904522"/>
  </p:sldMasterIdLst>
  <p:sldIdLst>
    <p:sldId xmlns:r="http://schemas.openxmlformats.org/officeDocument/2006/relationships" id="256" r:id="Rc320b23e7cbe41d4"/>
    <p:sldId xmlns:r="http://schemas.openxmlformats.org/officeDocument/2006/relationships" id="257" r:id="R943401e750ca4a24"/>
    <p:sldId xmlns:r="http://schemas.openxmlformats.org/officeDocument/2006/relationships" id="258" r:id="R5a57ffbc90e64501"/>
    <p:sldId xmlns:r="http://schemas.openxmlformats.org/officeDocument/2006/relationships" id="259" r:id="R6dbd229f68284acc"/>
    <p:sldId xmlns:r="http://schemas.openxmlformats.org/officeDocument/2006/relationships" id="260" r:id="R6ce8adfbed644f6f"/>
    <p:sldId xmlns:r="http://schemas.openxmlformats.org/officeDocument/2006/relationships" id="261" r:id="R614163a5cb2b442a"/>
    <p:sldId xmlns:r="http://schemas.openxmlformats.org/officeDocument/2006/relationships" id="262" r:id="R22953e2d881b4e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928dda13904522" /><Relationship Type="http://schemas.openxmlformats.org/officeDocument/2006/relationships/slide" Target="/ppt/slides/slide1.xml" Id="Rc320b23e7cbe41d4" /><Relationship Type="http://schemas.openxmlformats.org/officeDocument/2006/relationships/slide" Target="/ppt/slides/slide2.xml" Id="R943401e750ca4a24" /><Relationship Type="http://schemas.openxmlformats.org/officeDocument/2006/relationships/slide" Target="/ppt/slides/slide3.xml" Id="R5a57ffbc90e64501" /><Relationship Type="http://schemas.openxmlformats.org/officeDocument/2006/relationships/slide" Target="/ppt/slides/slide4.xml" Id="R6dbd229f68284acc" /><Relationship Type="http://schemas.openxmlformats.org/officeDocument/2006/relationships/slide" Target="/ppt/slides/slide5.xml" Id="R6ce8adfbed644f6f" /><Relationship Type="http://schemas.openxmlformats.org/officeDocument/2006/relationships/slide" Target="/ppt/slides/slide6.xml" Id="R614163a5cb2b442a" /><Relationship Type="http://schemas.openxmlformats.org/officeDocument/2006/relationships/slide" Target="/ppt/slides/slide7.xml" Id="R22953e2d881b4e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9999c5a7740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89b79fb7141b9" /><Relationship Type="http://schemas.openxmlformats.org/officeDocument/2006/relationships/theme" Target="/ppt/slideMasters/theme/theme1.xml" Id="Ra62816d40b4a43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89b79fb71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a36f32cc14b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e14cfd1db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abd5aa6a940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071ecae9e4b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7ee300dbf4d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e514c45b445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bfe126ae4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SINSEN TORG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SINSEN TORG NÆRING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5 062 922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3 084 513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2 855 028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45 147 020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48 711 947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ØSTLANDET DAGLIGVARE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DNB Carnegie Business Mgmt AS, Dronning Eufemias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997 403 614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TORG NÆRING AS</a:t>
            </a:r>
          </a:p>
        </p:txBody>
      </p:sp>
    </p:spTree>
  </p:cSld>
  <p:clrMapOvr>
    <a:masterClrMapping xmlns:a="http://schemas.openxmlformats.org/drawingml/2006/main"/>
  </p:clrMapOvr>
</p:sld>
</file>