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673dac0fba4bd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10a81b99e294a42"/>
  </p:sldMasterIdLst>
  <p:sldIdLst>
    <p:sldId xmlns:r="http://schemas.openxmlformats.org/officeDocument/2006/relationships" id="256" r:id="Re02a1d11108342d3"/>
    <p:sldId xmlns:r="http://schemas.openxmlformats.org/officeDocument/2006/relationships" id="257" r:id="R3ee07a7cf9d34e4a"/>
    <p:sldId xmlns:r="http://schemas.openxmlformats.org/officeDocument/2006/relationships" id="258" r:id="Rcaf0dd3efe1a4912"/>
    <p:sldId xmlns:r="http://schemas.openxmlformats.org/officeDocument/2006/relationships" id="259" r:id="R2ba18ea62924468f"/>
    <p:sldId xmlns:r="http://schemas.openxmlformats.org/officeDocument/2006/relationships" id="260" r:id="R334e8b071cc947e8"/>
    <p:sldId xmlns:r="http://schemas.openxmlformats.org/officeDocument/2006/relationships" id="261" r:id="Rb7072f06f94f4759"/>
    <p:sldId xmlns:r="http://schemas.openxmlformats.org/officeDocument/2006/relationships" id="262" r:id="R8d41cbfb29c644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0a81b99e294a42" /><Relationship Type="http://schemas.openxmlformats.org/officeDocument/2006/relationships/slide" Target="/ppt/slides/slide1.xml" Id="Re02a1d11108342d3" /><Relationship Type="http://schemas.openxmlformats.org/officeDocument/2006/relationships/slide" Target="/ppt/slides/slide2.xml" Id="R3ee07a7cf9d34e4a" /><Relationship Type="http://schemas.openxmlformats.org/officeDocument/2006/relationships/slide" Target="/ppt/slides/slide3.xml" Id="Rcaf0dd3efe1a4912" /><Relationship Type="http://schemas.openxmlformats.org/officeDocument/2006/relationships/slide" Target="/ppt/slides/slide4.xml" Id="R2ba18ea62924468f" /><Relationship Type="http://schemas.openxmlformats.org/officeDocument/2006/relationships/slide" Target="/ppt/slides/slide5.xml" Id="R334e8b071cc947e8" /><Relationship Type="http://schemas.openxmlformats.org/officeDocument/2006/relationships/slide" Target="/ppt/slides/slide6.xml" Id="Rb7072f06f94f4759" /><Relationship Type="http://schemas.openxmlformats.org/officeDocument/2006/relationships/slide" Target="/ppt/slides/slide7.xml" Id="R8d41cbfb29c644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fa2b9a78b641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a0d5e375e44e9d" /><Relationship Type="http://schemas.openxmlformats.org/officeDocument/2006/relationships/theme" Target="/ppt/slideMasters/theme/theme1.xml" Id="R6601260bd8794bc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2a0d5e375e44e9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279b01389642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ac5c06a22d4a5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1ee0166e11428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9d2d328448448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798fd51b3e4bd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ccc8aa23484b8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97d32151ce415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HILLESTAD STOKKE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HILLESTAD STOKKE AS ble etablert [år] og holder til i Ulset.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20 077 564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1 545 582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1 213 057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390 135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5 134 852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HILLESTAD LIV BEATE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HENNIES-S HENRIKE C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Åsamyrane 88A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5116 Ulset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997 311 221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