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13c0dd5bb747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553e948ceb4817"/>
  </p:sldMasterIdLst>
  <p:sldIdLst>
    <p:sldId xmlns:r="http://schemas.openxmlformats.org/officeDocument/2006/relationships" id="256" r:id="R47bee073f9ad4e9a"/>
    <p:sldId xmlns:r="http://schemas.openxmlformats.org/officeDocument/2006/relationships" id="257" r:id="R30ba5545cfb54d13"/>
    <p:sldId xmlns:r="http://schemas.openxmlformats.org/officeDocument/2006/relationships" id="258" r:id="R11b066bb36b54936"/>
    <p:sldId xmlns:r="http://schemas.openxmlformats.org/officeDocument/2006/relationships" id="259" r:id="Rf7e4250cd92c4bca"/>
    <p:sldId xmlns:r="http://schemas.openxmlformats.org/officeDocument/2006/relationships" id="260" r:id="R8546d92e7fcd4df0"/>
    <p:sldId xmlns:r="http://schemas.openxmlformats.org/officeDocument/2006/relationships" id="261" r:id="Rf6cba6900eb3434e"/>
    <p:sldId xmlns:r="http://schemas.openxmlformats.org/officeDocument/2006/relationships" id="262" r:id="R5181378d565944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53e948ceb4817" /><Relationship Type="http://schemas.openxmlformats.org/officeDocument/2006/relationships/slide" Target="/ppt/slides/slide1.xml" Id="R47bee073f9ad4e9a" /><Relationship Type="http://schemas.openxmlformats.org/officeDocument/2006/relationships/slide" Target="/ppt/slides/slide2.xml" Id="R30ba5545cfb54d13" /><Relationship Type="http://schemas.openxmlformats.org/officeDocument/2006/relationships/slide" Target="/ppt/slides/slide3.xml" Id="R11b066bb36b54936" /><Relationship Type="http://schemas.openxmlformats.org/officeDocument/2006/relationships/slide" Target="/ppt/slides/slide4.xml" Id="Rf7e4250cd92c4bca" /><Relationship Type="http://schemas.openxmlformats.org/officeDocument/2006/relationships/slide" Target="/ppt/slides/slide5.xml" Id="R8546d92e7fcd4df0" /><Relationship Type="http://schemas.openxmlformats.org/officeDocument/2006/relationships/slide" Target="/ppt/slides/slide6.xml" Id="Rf6cba6900eb3434e" /><Relationship Type="http://schemas.openxmlformats.org/officeDocument/2006/relationships/slide" Target="/ppt/slides/slide7.xml" Id="R5181378d565944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e9a8db1ff041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f1f1e4b6a47e6" /><Relationship Type="http://schemas.openxmlformats.org/officeDocument/2006/relationships/theme" Target="/ppt/slideMasters/theme/theme1.xml" Id="R1a3ca4bb23a247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4f1f1e4b6a47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ea2631bee40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c3b310d5b42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152e7873b49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db23f339545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6c2d5275d44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d0c49e4244a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63cb1bbba47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TORES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TORES VVS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2 816 538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RAANESS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Melhusvegen 340A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tore@toresvvs.no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997 223 152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