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5f661bfc5341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faba4119854b83"/>
  </p:sldMasterIdLst>
  <p:sldIdLst>
    <p:sldId xmlns:r="http://schemas.openxmlformats.org/officeDocument/2006/relationships" id="256" r:id="R12722cf80c504d49"/>
    <p:sldId xmlns:r="http://schemas.openxmlformats.org/officeDocument/2006/relationships" id="257" r:id="R411ecb0dec2b40a4"/>
    <p:sldId xmlns:r="http://schemas.openxmlformats.org/officeDocument/2006/relationships" id="258" r:id="R3d6deec262024d61"/>
    <p:sldId xmlns:r="http://schemas.openxmlformats.org/officeDocument/2006/relationships" id="259" r:id="Rd8407ff05ffc4529"/>
    <p:sldId xmlns:r="http://schemas.openxmlformats.org/officeDocument/2006/relationships" id="260" r:id="R17816eece836483b"/>
    <p:sldId xmlns:r="http://schemas.openxmlformats.org/officeDocument/2006/relationships" id="261" r:id="Rfa70e03fd7134f88"/>
    <p:sldId xmlns:r="http://schemas.openxmlformats.org/officeDocument/2006/relationships" id="262" r:id="Rf96d9a3a8be04a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faba4119854b83" /><Relationship Type="http://schemas.openxmlformats.org/officeDocument/2006/relationships/slide" Target="/ppt/slides/slide1.xml" Id="R12722cf80c504d49" /><Relationship Type="http://schemas.openxmlformats.org/officeDocument/2006/relationships/slide" Target="/ppt/slides/slide2.xml" Id="R411ecb0dec2b40a4" /><Relationship Type="http://schemas.openxmlformats.org/officeDocument/2006/relationships/slide" Target="/ppt/slides/slide3.xml" Id="R3d6deec262024d61" /><Relationship Type="http://schemas.openxmlformats.org/officeDocument/2006/relationships/slide" Target="/ppt/slides/slide4.xml" Id="Rd8407ff05ffc4529" /><Relationship Type="http://schemas.openxmlformats.org/officeDocument/2006/relationships/slide" Target="/ppt/slides/slide5.xml" Id="R17816eece836483b" /><Relationship Type="http://schemas.openxmlformats.org/officeDocument/2006/relationships/slide" Target="/ppt/slides/slide6.xml" Id="Rfa70e03fd7134f88" /><Relationship Type="http://schemas.openxmlformats.org/officeDocument/2006/relationships/slide" Target="/ppt/slides/slide7.xml" Id="Rf96d9a3a8be04a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cb382d382742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18e2345d434987" /><Relationship Type="http://schemas.openxmlformats.org/officeDocument/2006/relationships/theme" Target="/ppt/slideMasters/theme/theme1.xml" Id="Rab35136581bc42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18e2345d4349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5ac10c292044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c74ba8b13b47e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2bf5c7384842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fbce4d345143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f08e11955245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eb3577fd0b455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8a563250194f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LÁSSE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LÁSSE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LÁSSE RØR AS ble etablert [år] og holder til i Lakselv.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LÁSSE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LÁSSE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LÁSSE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10 993 371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387 167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318 449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4 950 555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6 623 041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LÁSSE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PERSEN LASSE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LÁSSE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Ildskogmoen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9700 Lakselv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post@lasseror.no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997 203 593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LÁSSE RØR AS</a:t>
            </a:r>
          </a:p>
        </p:txBody>
      </p:sp>
    </p:spTree>
  </p:cSld>
  <p:clrMapOvr>
    <a:masterClrMapping xmlns:a="http://schemas.openxmlformats.org/drawingml/2006/main"/>
  </p:clrMapOvr>
</p:sld>
</file>