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b6542dd0f343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46cc7453eb4d32"/>
  </p:sldMasterIdLst>
  <p:sldIdLst>
    <p:sldId xmlns:r="http://schemas.openxmlformats.org/officeDocument/2006/relationships" id="256" r:id="R3578347757c34673"/>
    <p:sldId xmlns:r="http://schemas.openxmlformats.org/officeDocument/2006/relationships" id="257" r:id="R82d83e90ec994cf1"/>
    <p:sldId xmlns:r="http://schemas.openxmlformats.org/officeDocument/2006/relationships" id="258" r:id="R67bf4df689444f23"/>
    <p:sldId xmlns:r="http://schemas.openxmlformats.org/officeDocument/2006/relationships" id="259" r:id="R044ee49c6b194004"/>
    <p:sldId xmlns:r="http://schemas.openxmlformats.org/officeDocument/2006/relationships" id="260" r:id="R5e14362af78d4e9b"/>
    <p:sldId xmlns:r="http://schemas.openxmlformats.org/officeDocument/2006/relationships" id="261" r:id="R21a1dc4dc2334404"/>
    <p:sldId xmlns:r="http://schemas.openxmlformats.org/officeDocument/2006/relationships" id="262" r:id="Rac5c1f2281d249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46cc7453eb4d32" /><Relationship Type="http://schemas.openxmlformats.org/officeDocument/2006/relationships/slide" Target="/ppt/slides/slide1.xml" Id="R3578347757c34673" /><Relationship Type="http://schemas.openxmlformats.org/officeDocument/2006/relationships/slide" Target="/ppt/slides/slide2.xml" Id="R82d83e90ec994cf1" /><Relationship Type="http://schemas.openxmlformats.org/officeDocument/2006/relationships/slide" Target="/ppt/slides/slide3.xml" Id="R67bf4df689444f23" /><Relationship Type="http://schemas.openxmlformats.org/officeDocument/2006/relationships/slide" Target="/ppt/slides/slide4.xml" Id="R044ee49c6b194004" /><Relationship Type="http://schemas.openxmlformats.org/officeDocument/2006/relationships/slide" Target="/ppt/slides/slide5.xml" Id="R5e14362af78d4e9b" /><Relationship Type="http://schemas.openxmlformats.org/officeDocument/2006/relationships/slide" Target="/ppt/slides/slide6.xml" Id="R21a1dc4dc2334404" /><Relationship Type="http://schemas.openxmlformats.org/officeDocument/2006/relationships/slide" Target="/ppt/slides/slide7.xml" Id="Rac5c1f2281d249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678ddc72bd43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65767607449bf" /><Relationship Type="http://schemas.openxmlformats.org/officeDocument/2006/relationships/theme" Target="/ppt/slideMasters/theme/theme1.xml" Id="R324132ca284045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a65767607449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69eff6f5a45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bfa84e59740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228af53794a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1dce3c2aa47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55be367f649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e8ca3d14d45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868edf0a847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BERTELSEN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BERTELSEN HOLDING AS ble etablert [år] og holder til i Gjøvik.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−140 894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877 696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14 282 502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14 332 875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BERTELSEN ØRJAN STÅLE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 gate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2815 Gjøvik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997 202 074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BERTELSEN HOLDING AS</a:t>
            </a:r>
          </a:p>
        </p:txBody>
      </p:sp>
    </p:spTree>
  </p:cSld>
  <p:clrMapOvr>
    <a:masterClrMapping xmlns:a="http://schemas.openxmlformats.org/drawingml/2006/main"/>
  </p:clrMapOvr>
</p:sld>
</file>