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dd7379eac43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bd376fa694f5e"/>
  </p:sldMasterIdLst>
  <p:sldIdLst>
    <p:sldId xmlns:r="http://schemas.openxmlformats.org/officeDocument/2006/relationships" id="256" r:id="R8ccb966ed41c443a"/>
    <p:sldId xmlns:r="http://schemas.openxmlformats.org/officeDocument/2006/relationships" id="257" r:id="R467c969640eb4668"/>
    <p:sldId xmlns:r="http://schemas.openxmlformats.org/officeDocument/2006/relationships" id="258" r:id="R128b854419ca4472"/>
    <p:sldId xmlns:r="http://schemas.openxmlformats.org/officeDocument/2006/relationships" id="259" r:id="R6b6d0c641edb4a6c"/>
    <p:sldId xmlns:r="http://schemas.openxmlformats.org/officeDocument/2006/relationships" id="260" r:id="R4addd277308a43f5"/>
    <p:sldId xmlns:r="http://schemas.openxmlformats.org/officeDocument/2006/relationships" id="261" r:id="R5e2c746ff089471b"/>
    <p:sldId xmlns:r="http://schemas.openxmlformats.org/officeDocument/2006/relationships" id="262" r:id="R30a954308601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bd376fa694f5e" /><Relationship Type="http://schemas.openxmlformats.org/officeDocument/2006/relationships/slide" Target="/ppt/slides/slide1.xml" Id="R8ccb966ed41c443a" /><Relationship Type="http://schemas.openxmlformats.org/officeDocument/2006/relationships/slide" Target="/ppt/slides/slide2.xml" Id="R467c969640eb4668" /><Relationship Type="http://schemas.openxmlformats.org/officeDocument/2006/relationships/slide" Target="/ppt/slides/slide3.xml" Id="R128b854419ca4472" /><Relationship Type="http://schemas.openxmlformats.org/officeDocument/2006/relationships/slide" Target="/ppt/slides/slide4.xml" Id="R6b6d0c641edb4a6c" /><Relationship Type="http://schemas.openxmlformats.org/officeDocument/2006/relationships/slide" Target="/ppt/slides/slide5.xml" Id="R4addd277308a43f5" /><Relationship Type="http://schemas.openxmlformats.org/officeDocument/2006/relationships/slide" Target="/ppt/slides/slide6.xml" Id="R5e2c746ff089471b" /><Relationship Type="http://schemas.openxmlformats.org/officeDocument/2006/relationships/slide" Target="/ppt/slides/slide7.xml" Id="R30a954308601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4228c6155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af857716d4635" /><Relationship Type="http://schemas.openxmlformats.org/officeDocument/2006/relationships/theme" Target="/ppt/slideMasters/theme/theme1.xml" Id="R7b382e06571840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4af857716d46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8fa513948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c4ec33080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de83e775f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d988db01149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88a7889ba48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c0977663947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89b5171044d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