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c966ff49954f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fe2f37bf1449d8"/>
  </p:sldMasterIdLst>
  <p:sldIdLst>
    <p:sldId xmlns:r="http://schemas.openxmlformats.org/officeDocument/2006/relationships" id="256" r:id="R9481dad1bb6a48f6"/>
    <p:sldId xmlns:r="http://schemas.openxmlformats.org/officeDocument/2006/relationships" id="257" r:id="R822c8f00fcb44082"/>
    <p:sldId xmlns:r="http://schemas.openxmlformats.org/officeDocument/2006/relationships" id="258" r:id="Rab916b07f30f4637"/>
    <p:sldId xmlns:r="http://schemas.openxmlformats.org/officeDocument/2006/relationships" id="259" r:id="R3576f5a41d504fcd"/>
    <p:sldId xmlns:r="http://schemas.openxmlformats.org/officeDocument/2006/relationships" id="260" r:id="R5190dc73365f494e"/>
    <p:sldId xmlns:r="http://schemas.openxmlformats.org/officeDocument/2006/relationships" id="261" r:id="R1555a599e8e34163"/>
    <p:sldId xmlns:r="http://schemas.openxmlformats.org/officeDocument/2006/relationships" id="262" r:id="R2ce6a8a8e7b24a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e2f37bf1449d8" /><Relationship Type="http://schemas.openxmlformats.org/officeDocument/2006/relationships/slide" Target="/ppt/slides/slide1.xml" Id="R9481dad1bb6a48f6" /><Relationship Type="http://schemas.openxmlformats.org/officeDocument/2006/relationships/slide" Target="/ppt/slides/slide2.xml" Id="R822c8f00fcb44082" /><Relationship Type="http://schemas.openxmlformats.org/officeDocument/2006/relationships/slide" Target="/ppt/slides/slide3.xml" Id="Rab916b07f30f4637" /><Relationship Type="http://schemas.openxmlformats.org/officeDocument/2006/relationships/slide" Target="/ppt/slides/slide4.xml" Id="R3576f5a41d504fcd" /><Relationship Type="http://schemas.openxmlformats.org/officeDocument/2006/relationships/slide" Target="/ppt/slides/slide5.xml" Id="R5190dc73365f494e" /><Relationship Type="http://schemas.openxmlformats.org/officeDocument/2006/relationships/slide" Target="/ppt/slides/slide6.xml" Id="R1555a599e8e34163" /><Relationship Type="http://schemas.openxmlformats.org/officeDocument/2006/relationships/slide" Target="/ppt/slides/slide7.xml" Id="R2ce6a8a8e7b24a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e01f450504b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a0467ddac46b4" /><Relationship Type="http://schemas.openxmlformats.org/officeDocument/2006/relationships/theme" Target="/ppt/slideMasters/theme/theme1.xml" Id="R885b8963ed914d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fa0467ddac46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ae9dcb26240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59bdbee0a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38cf648c849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77d605d17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6de12e0c242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ec98876a146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d6d938cb247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WHYDENTIFY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32 262 301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−2 276 125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8 482 019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13 485 690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AB  –  72,9 %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 HANS PETTER AAGAARD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Jernbanetorget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nicolas.tidhammar@whydentify.no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