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1d57bd203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85d423dec4fa4"/>
  </p:sldMasterIdLst>
  <p:sldIdLst>
    <p:sldId xmlns:r="http://schemas.openxmlformats.org/officeDocument/2006/relationships" id="256" r:id="Rb5ae56120a7c453e"/>
    <p:sldId xmlns:r="http://schemas.openxmlformats.org/officeDocument/2006/relationships" id="257" r:id="Rf74caba753c846fc"/>
    <p:sldId xmlns:r="http://schemas.openxmlformats.org/officeDocument/2006/relationships" id="258" r:id="Ref6f692e608e4620"/>
    <p:sldId xmlns:r="http://schemas.openxmlformats.org/officeDocument/2006/relationships" id="259" r:id="Rf2fea06d33524f80"/>
    <p:sldId xmlns:r="http://schemas.openxmlformats.org/officeDocument/2006/relationships" id="260" r:id="R0a5758caab0f491b"/>
    <p:sldId xmlns:r="http://schemas.openxmlformats.org/officeDocument/2006/relationships" id="261" r:id="R4df90a7561a54fab"/>
    <p:sldId xmlns:r="http://schemas.openxmlformats.org/officeDocument/2006/relationships" id="262" r:id="Ra6a379102946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85d423dec4fa4" /><Relationship Type="http://schemas.openxmlformats.org/officeDocument/2006/relationships/slide" Target="/ppt/slides/slide1.xml" Id="Rb5ae56120a7c453e" /><Relationship Type="http://schemas.openxmlformats.org/officeDocument/2006/relationships/slide" Target="/ppt/slides/slide2.xml" Id="Rf74caba753c846fc" /><Relationship Type="http://schemas.openxmlformats.org/officeDocument/2006/relationships/slide" Target="/ppt/slides/slide3.xml" Id="Ref6f692e608e4620" /><Relationship Type="http://schemas.openxmlformats.org/officeDocument/2006/relationships/slide" Target="/ppt/slides/slide4.xml" Id="Rf2fea06d33524f80" /><Relationship Type="http://schemas.openxmlformats.org/officeDocument/2006/relationships/slide" Target="/ppt/slides/slide5.xml" Id="R0a5758caab0f491b" /><Relationship Type="http://schemas.openxmlformats.org/officeDocument/2006/relationships/slide" Target="/ppt/slides/slide6.xml" Id="R4df90a7561a54fab" /><Relationship Type="http://schemas.openxmlformats.org/officeDocument/2006/relationships/slide" Target="/ppt/slides/slide7.xml" Id="Ra6a379102946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7a78e1f2141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a403178444083" /><Relationship Type="http://schemas.openxmlformats.org/officeDocument/2006/relationships/theme" Target="/ppt/slideMasters/theme/theme1.xml" Id="R8ccffa38e944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0a40317844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e6a82f83f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1bd79cd4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5d2dcd1dd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4aea74f11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73f98bce744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b4f07b0714e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a06ea3458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BYGGEVARE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8 125 571 000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421 206 000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381 609 000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427 220 000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2 852 939 000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Brynsengfaret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www.mestergruppen.no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997 166 221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