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b917eb68f847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fbf1bc76fc4c25"/>
  </p:sldMasterIdLst>
  <p:sldIdLst>
    <p:sldId xmlns:r="http://schemas.openxmlformats.org/officeDocument/2006/relationships" id="256" r:id="R22218bc71db3470a"/>
    <p:sldId xmlns:r="http://schemas.openxmlformats.org/officeDocument/2006/relationships" id="257" r:id="R1371f42507a84d3e"/>
    <p:sldId xmlns:r="http://schemas.openxmlformats.org/officeDocument/2006/relationships" id="258" r:id="R0b0aa7ba49ee40c5"/>
    <p:sldId xmlns:r="http://schemas.openxmlformats.org/officeDocument/2006/relationships" id="259" r:id="Rfdf8320e7fce4dff"/>
    <p:sldId xmlns:r="http://schemas.openxmlformats.org/officeDocument/2006/relationships" id="260" r:id="R385d21dfbf2f48d8"/>
    <p:sldId xmlns:r="http://schemas.openxmlformats.org/officeDocument/2006/relationships" id="261" r:id="R8b294a4b74464eca"/>
    <p:sldId xmlns:r="http://schemas.openxmlformats.org/officeDocument/2006/relationships" id="262" r:id="R9e1196cfc9a442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fbf1bc76fc4c25" /><Relationship Type="http://schemas.openxmlformats.org/officeDocument/2006/relationships/slide" Target="/ppt/slides/slide1.xml" Id="R22218bc71db3470a" /><Relationship Type="http://schemas.openxmlformats.org/officeDocument/2006/relationships/slide" Target="/ppt/slides/slide2.xml" Id="R1371f42507a84d3e" /><Relationship Type="http://schemas.openxmlformats.org/officeDocument/2006/relationships/slide" Target="/ppt/slides/slide3.xml" Id="R0b0aa7ba49ee40c5" /><Relationship Type="http://schemas.openxmlformats.org/officeDocument/2006/relationships/slide" Target="/ppt/slides/slide4.xml" Id="Rfdf8320e7fce4dff" /><Relationship Type="http://schemas.openxmlformats.org/officeDocument/2006/relationships/slide" Target="/ppt/slides/slide5.xml" Id="R385d21dfbf2f48d8" /><Relationship Type="http://schemas.openxmlformats.org/officeDocument/2006/relationships/slide" Target="/ppt/slides/slide6.xml" Id="R8b294a4b74464eca" /><Relationship Type="http://schemas.openxmlformats.org/officeDocument/2006/relationships/slide" Target="/ppt/slides/slide7.xml" Id="R9e1196cfc9a442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cbd21e519f48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3aa4b19084bc8" /><Relationship Type="http://schemas.openxmlformats.org/officeDocument/2006/relationships/theme" Target="/ppt/slideMasters/theme/theme1.xml" Id="R3fbbf9c983264c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f3aa4b19084b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fbeb2a5a348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2da186b6c4f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97485a2cd4f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a8abd346f44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7e71ec8df40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cbdad12af47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1ef41eee34c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FRISTADSENTERET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FRISTADSENTERET AS ble etablert [år] og holder til i Vinje.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56 533 457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1 816 162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13 155 634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22 000 207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INEL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Vinjevegen 178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3890 Vinje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997 136 012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FRISTADSENTERET AS</a:t>
            </a:r>
          </a:p>
        </p:txBody>
      </p:sp>
    </p:spTree>
  </p:cSld>
  <p:clrMapOvr>
    <a:masterClrMapping xmlns:a="http://schemas.openxmlformats.org/drawingml/2006/main"/>
  </p:clrMapOvr>
</p:sld>
</file>