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eadfb1d97c43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f432c197114471"/>
  </p:sldMasterIdLst>
  <p:sldIdLst>
    <p:sldId xmlns:r="http://schemas.openxmlformats.org/officeDocument/2006/relationships" id="256" r:id="R1593751a04d14f6e"/>
    <p:sldId xmlns:r="http://schemas.openxmlformats.org/officeDocument/2006/relationships" id="257" r:id="R2075a291c46b4757"/>
    <p:sldId xmlns:r="http://schemas.openxmlformats.org/officeDocument/2006/relationships" id="258" r:id="R1e9aa6e0a1444ae9"/>
    <p:sldId xmlns:r="http://schemas.openxmlformats.org/officeDocument/2006/relationships" id="259" r:id="R0cd1ec23091d4a00"/>
    <p:sldId xmlns:r="http://schemas.openxmlformats.org/officeDocument/2006/relationships" id="260" r:id="Rabfcfe5103c74437"/>
    <p:sldId xmlns:r="http://schemas.openxmlformats.org/officeDocument/2006/relationships" id="261" r:id="Rcdedb8808487480e"/>
    <p:sldId xmlns:r="http://schemas.openxmlformats.org/officeDocument/2006/relationships" id="262" r:id="R0ebf1951ca7740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432c197114471" /><Relationship Type="http://schemas.openxmlformats.org/officeDocument/2006/relationships/slide" Target="/ppt/slides/slide1.xml" Id="R1593751a04d14f6e" /><Relationship Type="http://schemas.openxmlformats.org/officeDocument/2006/relationships/slide" Target="/ppt/slides/slide2.xml" Id="R2075a291c46b4757" /><Relationship Type="http://schemas.openxmlformats.org/officeDocument/2006/relationships/slide" Target="/ppt/slides/slide3.xml" Id="R1e9aa6e0a1444ae9" /><Relationship Type="http://schemas.openxmlformats.org/officeDocument/2006/relationships/slide" Target="/ppt/slides/slide4.xml" Id="R0cd1ec23091d4a00" /><Relationship Type="http://schemas.openxmlformats.org/officeDocument/2006/relationships/slide" Target="/ppt/slides/slide5.xml" Id="Rabfcfe5103c74437" /><Relationship Type="http://schemas.openxmlformats.org/officeDocument/2006/relationships/slide" Target="/ppt/slides/slide6.xml" Id="Rcdedb8808487480e" /><Relationship Type="http://schemas.openxmlformats.org/officeDocument/2006/relationships/slide" Target="/ppt/slides/slide7.xml" Id="R0ebf1951ca7740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f95080133543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c0836ddb3425f" /><Relationship Type="http://schemas.openxmlformats.org/officeDocument/2006/relationships/theme" Target="/ppt/slideMasters/theme/theme1.xml" Id="Rcf46ed634b6447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dc0836ddb342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fa5b7af9747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fef22f05e48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60a0e342549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794cbd0d046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771d463404a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904e9c90c41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2eb8e78d349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BEST WANG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 WANG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185 912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ZHONGYUAN 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Zhongyuan Wang, Frydenhaugen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3516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61 90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bestwangas@gmail.com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997 020 421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