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607ac0c2d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1c6860219484f"/>
  </p:sldMasterIdLst>
  <p:sldIdLst>
    <p:sldId xmlns:r="http://schemas.openxmlformats.org/officeDocument/2006/relationships" id="256" r:id="R583cc99d336b49fd"/>
    <p:sldId xmlns:r="http://schemas.openxmlformats.org/officeDocument/2006/relationships" id="257" r:id="Re6e3c521bcdf43eb"/>
    <p:sldId xmlns:r="http://schemas.openxmlformats.org/officeDocument/2006/relationships" id="258" r:id="Rf8ef721be06b42e3"/>
    <p:sldId xmlns:r="http://schemas.openxmlformats.org/officeDocument/2006/relationships" id="259" r:id="Rc75a0ae1a4284602"/>
    <p:sldId xmlns:r="http://schemas.openxmlformats.org/officeDocument/2006/relationships" id="260" r:id="R77d5fa1eff424893"/>
    <p:sldId xmlns:r="http://schemas.openxmlformats.org/officeDocument/2006/relationships" id="261" r:id="R320de44f0a864627"/>
    <p:sldId xmlns:r="http://schemas.openxmlformats.org/officeDocument/2006/relationships" id="262" r:id="R51f25ac6c428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1c6860219484f" /><Relationship Type="http://schemas.openxmlformats.org/officeDocument/2006/relationships/slide" Target="/ppt/slides/slide1.xml" Id="R583cc99d336b49fd" /><Relationship Type="http://schemas.openxmlformats.org/officeDocument/2006/relationships/slide" Target="/ppt/slides/slide2.xml" Id="Re6e3c521bcdf43eb" /><Relationship Type="http://schemas.openxmlformats.org/officeDocument/2006/relationships/slide" Target="/ppt/slides/slide3.xml" Id="Rf8ef721be06b42e3" /><Relationship Type="http://schemas.openxmlformats.org/officeDocument/2006/relationships/slide" Target="/ppt/slides/slide4.xml" Id="Rc75a0ae1a4284602" /><Relationship Type="http://schemas.openxmlformats.org/officeDocument/2006/relationships/slide" Target="/ppt/slides/slide5.xml" Id="R77d5fa1eff424893" /><Relationship Type="http://schemas.openxmlformats.org/officeDocument/2006/relationships/slide" Target="/ppt/slides/slide6.xml" Id="R320de44f0a864627" /><Relationship Type="http://schemas.openxmlformats.org/officeDocument/2006/relationships/slide" Target="/ppt/slides/slide7.xml" Id="R51f25ac6c428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adb1ca8a74f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a92f654494b3b" /><Relationship Type="http://schemas.openxmlformats.org/officeDocument/2006/relationships/theme" Target="/ppt/slideMasters/theme/theme1.xml" Id="Racba9e4ee358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a92f65449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a431e61cf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460c1a784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30477007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3e922897a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1cd321b8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ad7f7a6554c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534eef9ce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WANG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WANG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ZHONGYUAN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Zhongyuan Wang, Frydenhaugen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61 90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bestwangas@gmail.com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997 020 421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