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4efced223a46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e7ea5a18434d84"/>
  </p:sldMasterIdLst>
  <p:sldIdLst>
    <p:sldId xmlns:r="http://schemas.openxmlformats.org/officeDocument/2006/relationships" id="256" r:id="Re9e60b40738d407e"/>
    <p:sldId xmlns:r="http://schemas.openxmlformats.org/officeDocument/2006/relationships" id="257" r:id="Rd83ddb8498414517"/>
    <p:sldId xmlns:r="http://schemas.openxmlformats.org/officeDocument/2006/relationships" id="258" r:id="Rc5b9735bb5e24c02"/>
    <p:sldId xmlns:r="http://schemas.openxmlformats.org/officeDocument/2006/relationships" id="259" r:id="R77e6606c948e4bce"/>
    <p:sldId xmlns:r="http://schemas.openxmlformats.org/officeDocument/2006/relationships" id="260" r:id="Rc4739018b18c4e3d"/>
    <p:sldId xmlns:r="http://schemas.openxmlformats.org/officeDocument/2006/relationships" id="261" r:id="Raf95ddc7c43e4b96"/>
    <p:sldId xmlns:r="http://schemas.openxmlformats.org/officeDocument/2006/relationships" id="262" r:id="Rd71dcb9fdf9a42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e7ea5a18434d84" /><Relationship Type="http://schemas.openxmlformats.org/officeDocument/2006/relationships/slide" Target="/ppt/slides/slide1.xml" Id="Re9e60b40738d407e" /><Relationship Type="http://schemas.openxmlformats.org/officeDocument/2006/relationships/slide" Target="/ppt/slides/slide2.xml" Id="Rd83ddb8498414517" /><Relationship Type="http://schemas.openxmlformats.org/officeDocument/2006/relationships/slide" Target="/ppt/slides/slide3.xml" Id="Rc5b9735bb5e24c02" /><Relationship Type="http://schemas.openxmlformats.org/officeDocument/2006/relationships/slide" Target="/ppt/slides/slide4.xml" Id="R77e6606c948e4bce" /><Relationship Type="http://schemas.openxmlformats.org/officeDocument/2006/relationships/slide" Target="/ppt/slides/slide5.xml" Id="Rc4739018b18c4e3d" /><Relationship Type="http://schemas.openxmlformats.org/officeDocument/2006/relationships/slide" Target="/ppt/slides/slide6.xml" Id="Raf95ddc7c43e4b96" /><Relationship Type="http://schemas.openxmlformats.org/officeDocument/2006/relationships/slide" Target="/ppt/slides/slide7.xml" Id="Rd71dcb9fdf9a42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ba9acd566343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982e5d2d046c8" /><Relationship Type="http://schemas.openxmlformats.org/officeDocument/2006/relationships/theme" Target="/ppt/slideMasters/theme/theme1.xml" Id="R761792857cbd4b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d982e5d2d046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f44de99a542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273d571c440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554d172704f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6b4fcaf22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09e2b90f24a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78986a95f40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111ede83d41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LIBELLE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HAGESÆTER LARS ALVÆR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A. Hagesæter, Brekkelia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