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4a13a7c5aa4b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d648f05c8043bc"/>
  </p:sldMasterIdLst>
  <p:sldIdLst>
    <p:sldId xmlns:r="http://schemas.openxmlformats.org/officeDocument/2006/relationships" id="256" r:id="R3f99c063a6ef4fab"/>
    <p:sldId xmlns:r="http://schemas.openxmlformats.org/officeDocument/2006/relationships" id="257" r:id="Rec19dfbd1c834ec4"/>
    <p:sldId xmlns:r="http://schemas.openxmlformats.org/officeDocument/2006/relationships" id="258" r:id="R04c0d1c3de88489f"/>
    <p:sldId xmlns:r="http://schemas.openxmlformats.org/officeDocument/2006/relationships" id="259" r:id="R94c99dc90a0b4d7c"/>
    <p:sldId xmlns:r="http://schemas.openxmlformats.org/officeDocument/2006/relationships" id="260" r:id="R6aaab0bc33ec4c34"/>
    <p:sldId xmlns:r="http://schemas.openxmlformats.org/officeDocument/2006/relationships" id="261" r:id="Rb72a86be9b2b485a"/>
    <p:sldId xmlns:r="http://schemas.openxmlformats.org/officeDocument/2006/relationships" id="262" r:id="Rb42db9bb72fd4d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d648f05c8043bc" /><Relationship Type="http://schemas.openxmlformats.org/officeDocument/2006/relationships/slide" Target="/ppt/slides/slide1.xml" Id="R3f99c063a6ef4fab" /><Relationship Type="http://schemas.openxmlformats.org/officeDocument/2006/relationships/slide" Target="/ppt/slides/slide2.xml" Id="Rec19dfbd1c834ec4" /><Relationship Type="http://schemas.openxmlformats.org/officeDocument/2006/relationships/slide" Target="/ppt/slides/slide3.xml" Id="R04c0d1c3de88489f" /><Relationship Type="http://schemas.openxmlformats.org/officeDocument/2006/relationships/slide" Target="/ppt/slides/slide4.xml" Id="R94c99dc90a0b4d7c" /><Relationship Type="http://schemas.openxmlformats.org/officeDocument/2006/relationships/slide" Target="/ppt/slides/slide5.xml" Id="R6aaab0bc33ec4c34" /><Relationship Type="http://schemas.openxmlformats.org/officeDocument/2006/relationships/slide" Target="/ppt/slides/slide6.xml" Id="Rb72a86be9b2b485a" /><Relationship Type="http://schemas.openxmlformats.org/officeDocument/2006/relationships/slide" Target="/ppt/slides/slide7.xml" Id="Rb42db9bb72fd4d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563ba2995d48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150366b324b61" /><Relationship Type="http://schemas.openxmlformats.org/officeDocument/2006/relationships/theme" Target="/ppt/slideMasters/theme/theme1.xml" Id="R391e431a95354b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6150366b324b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ead4e0aa6d43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6068cf20a24f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a0b07fe0814e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a7a23ab91544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a6259cd274e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767a4c1db747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21eb87d2f24e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180 142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1 194 342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3 295 589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WOGSTED LARS-ERIK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Vennersborgveien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lars-erik@sogruppen.no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996 828 107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 AS</a:t>
            </a:r>
          </a:p>
        </p:txBody>
      </p:sp>
    </p:spTree>
  </p:cSld>
  <p:clrMapOvr>
    <a:masterClrMapping xmlns:a="http://schemas.openxmlformats.org/drawingml/2006/main"/>
  </p:clrMapOvr>
</p:sld>
</file>