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1ddc1f795843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4f00ccc05740df"/>
  </p:sldMasterIdLst>
  <p:sldIdLst>
    <p:sldId xmlns:r="http://schemas.openxmlformats.org/officeDocument/2006/relationships" id="256" r:id="Rc1172a0eb6014fdc"/>
    <p:sldId xmlns:r="http://schemas.openxmlformats.org/officeDocument/2006/relationships" id="257" r:id="Rbf79e4eb5cca4a88"/>
    <p:sldId xmlns:r="http://schemas.openxmlformats.org/officeDocument/2006/relationships" id="258" r:id="Rc00d459caf0a4be8"/>
    <p:sldId xmlns:r="http://schemas.openxmlformats.org/officeDocument/2006/relationships" id="259" r:id="Rf1c4321e28c5460f"/>
    <p:sldId xmlns:r="http://schemas.openxmlformats.org/officeDocument/2006/relationships" id="260" r:id="R46c04fbe3fc843bd"/>
    <p:sldId xmlns:r="http://schemas.openxmlformats.org/officeDocument/2006/relationships" id="261" r:id="Rfe1de363556246ea"/>
    <p:sldId xmlns:r="http://schemas.openxmlformats.org/officeDocument/2006/relationships" id="262" r:id="Rc5235615d01c41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4f00ccc05740df" /><Relationship Type="http://schemas.openxmlformats.org/officeDocument/2006/relationships/slide" Target="/ppt/slides/slide1.xml" Id="Rc1172a0eb6014fdc" /><Relationship Type="http://schemas.openxmlformats.org/officeDocument/2006/relationships/slide" Target="/ppt/slides/slide2.xml" Id="Rbf79e4eb5cca4a88" /><Relationship Type="http://schemas.openxmlformats.org/officeDocument/2006/relationships/slide" Target="/ppt/slides/slide3.xml" Id="Rc00d459caf0a4be8" /><Relationship Type="http://schemas.openxmlformats.org/officeDocument/2006/relationships/slide" Target="/ppt/slides/slide4.xml" Id="Rf1c4321e28c5460f" /><Relationship Type="http://schemas.openxmlformats.org/officeDocument/2006/relationships/slide" Target="/ppt/slides/slide5.xml" Id="R46c04fbe3fc843bd" /><Relationship Type="http://schemas.openxmlformats.org/officeDocument/2006/relationships/slide" Target="/ppt/slides/slide6.xml" Id="Rfe1de363556246ea" /><Relationship Type="http://schemas.openxmlformats.org/officeDocument/2006/relationships/slide" Target="/ppt/slides/slide7.xml" Id="Rc5235615d01c41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ce99c52d944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1ccbd188344a7" /><Relationship Type="http://schemas.openxmlformats.org/officeDocument/2006/relationships/theme" Target="/ppt/slideMasters/theme/theme1.xml" Id="Rdb2d2a5ea0914b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a1ccbd188344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e8a8ef2ed46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7ee0bdbc541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6e5be2dc448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aec275b094b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80cfd4a9142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2d49c974142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831f0a04648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MONEY PENNY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MONEY PENNY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MONEY PENNY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MONEY PENNY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MONEY PENNY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MONEY PENNY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1 137 100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−233 164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−5 719 720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28 111 084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34 121 292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MONEY PENNY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ONARHEIM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MONEY PENNY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Storengveien 62D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08 09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996 820 939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MONEY PENNY AS</a:t>
            </a:r>
          </a:p>
        </p:txBody>
      </p:sp>
    </p:spTree>
  </p:cSld>
  <p:clrMapOvr>
    <a:masterClrMapping xmlns:a="http://schemas.openxmlformats.org/drawingml/2006/main"/>
  </p:clrMapOvr>
</p:sld>
</file>