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d6c974be55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42dbac10b4164"/>
  </p:sldMasterIdLst>
  <p:sldIdLst>
    <p:sldId xmlns:r="http://schemas.openxmlformats.org/officeDocument/2006/relationships" id="256" r:id="Rcd1aff2ef9844d8d"/>
    <p:sldId xmlns:r="http://schemas.openxmlformats.org/officeDocument/2006/relationships" id="257" r:id="Rf3d8fd0cad154143"/>
    <p:sldId xmlns:r="http://schemas.openxmlformats.org/officeDocument/2006/relationships" id="258" r:id="R77f717a1119b4a2f"/>
    <p:sldId xmlns:r="http://schemas.openxmlformats.org/officeDocument/2006/relationships" id="259" r:id="Re82a0fc8043c4663"/>
    <p:sldId xmlns:r="http://schemas.openxmlformats.org/officeDocument/2006/relationships" id="260" r:id="Re7afe25a4e0b49b8"/>
    <p:sldId xmlns:r="http://schemas.openxmlformats.org/officeDocument/2006/relationships" id="261" r:id="Raa83a5121d5b418b"/>
    <p:sldId xmlns:r="http://schemas.openxmlformats.org/officeDocument/2006/relationships" id="262" r:id="R834c6766ab51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42dbac10b4164" /><Relationship Type="http://schemas.openxmlformats.org/officeDocument/2006/relationships/slide" Target="/ppt/slides/slide1.xml" Id="Rcd1aff2ef9844d8d" /><Relationship Type="http://schemas.openxmlformats.org/officeDocument/2006/relationships/slide" Target="/ppt/slides/slide2.xml" Id="Rf3d8fd0cad154143" /><Relationship Type="http://schemas.openxmlformats.org/officeDocument/2006/relationships/slide" Target="/ppt/slides/slide3.xml" Id="R77f717a1119b4a2f" /><Relationship Type="http://schemas.openxmlformats.org/officeDocument/2006/relationships/slide" Target="/ppt/slides/slide4.xml" Id="Re82a0fc8043c4663" /><Relationship Type="http://schemas.openxmlformats.org/officeDocument/2006/relationships/slide" Target="/ppt/slides/slide5.xml" Id="Re7afe25a4e0b49b8" /><Relationship Type="http://schemas.openxmlformats.org/officeDocument/2006/relationships/slide" Target="/ppt/slides/slide6.xml" Id="Raa83a5121d5b418b" /><Relationship Type="http://schemas.openxmlformats.org/officeDocument/2006/relationships/slide" Target="/ppt/slides/slide7.xml" Id="R834c6766ab51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e060d32a0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367966f99411b" /><Relationship Type="http://schemas.openxmlformats.org/officeDocument/2006/relationships/theme" Target="/ppt/slideMasters/theme/theme1.xml" Id="Rc0fb1d93029d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367966f9941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7cb675ae242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6c87a8f92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2fabbad964e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af4c0c1d9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26638a65c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721ef8b7443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4d6ffb798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