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3afc582ba942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b41747d1f460a"/>
  </p:sldMasterIdLst>
  <p:sldIdLst>
    <p:sldId xmlns:r="http://schemas.openxmlformats.org/officeDocument/2006/relationships" id="256" r:id="R612b0e2ef24f4db6"/>
    <p:sldId xmlns:r="http://schemas.openxmlformats.org/officeDocument/2006/relationships" id="257" r:id="R8b83424883f24797"/>
    <p:sldId xmlns:r="http://schemas.openxmlformats.org/officeDocument/2006/relationships" id="258" r:id="Rca29928d0d704656"/>
    <p:sldId xmlns:r="http://schemas.openxmlformats.org/officeDocument/2006/relationships" id="259" r:id="R156864c3233e4cea"/>
    <p:sldId xmlns:r="http://schemas.openxmlformats.org/officeDocument/2006/relationships" id="260" r:id="Rb6db379cb8774a70"/>
    <p:sldId xmlns:r="http://schemas.openxmlformats.org/officeDocument/2006/relationships" id="261" r:id="R399fd3eea12c4ce7"/>
    <p:sldId xmlns:r="http://schemas.openxmlformats.org/officeDocument/2006/relationships" id="262" r:id="R49e5843f3354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b41747d1f460a" /><Relationship Type="http://schemas.openxmlformats.org/officeDocument/2006/relationships/slide" Target="/ppt/slides/slide1.xml" Id="R612b0e2ef24f4db6" /><Relationship Type="http://schemas.openxmlformats.org/officeDocument/2006/relationships/slide" Target="/ppt/slides/slide2.xml" Id="R8b83424883f24797" /><Relationship Type="http://schemas.openxmlformats.org/officeDocument/2006/relationships/slide" Target="/ppt/slides/slide3.xml" Id="Rca29928d0d704656" /><Relationship Type="http://schemas.openxmlformats.org/officeDocument/2006/relationships/slide" Target="/ppt/slides/slide4.xml" Id="R156864c3233e4cea" /><Relationship Type="http://schemas.openxmlformats.org/officeDocument/2006/relationships/slide" Target="/ppt/slides/slide5.xml" Id="Rb6db379cb8774a70" /><Relationship Type="http://schemas.openxmlformats.org/officeDocument/2006/relationships/slide" Target="/ppt/slides/slide6.xml" Id="R399fd3eea12c4ce7" /><Relationship Type="http://schemas.openxmlformats.org/officeDocument/2006/relationships/slide" Target="/ppt/slides/slide7.xml" Id="R49e5843f3354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4b20060e545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386478e524f44" /><Relationship Type="http://schemas.openxmlformats.org/officeDocument/2006/relationships/theme" Target="/ppt/slideMasters/theme/theme1.xml" Id="R34b02d538459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386478e52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f95c3de23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8001c096243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3138bd0da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7a944bd6d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54d3dd1d2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db71c8bda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7805d1fd4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