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7961b52d1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97c631e194af7"/>
  </p:sldMasterIdLst>
  <p:sldIdLst>
    <p:sldId xmlns:r="http://schemas.openxmlformats.org/officeDocument/2006/relationships" id="256" r:id="Rcda357ca12a54df1"/>
    <p:sldId xmlns:r="http://schemas.openxmlformats.org/officeDocument/2006/relationships" id="257" r:id="R19de38d3c71e4172"/>
    <p:sldId xmlns:r="http://schemas.openxmlformats.org/officeDocument/2006/relationships" id="258" r:id="Rf8d5ad15390b408d"/>
    <p:sldId xmlns:r="http://schemas.openxmlformats.org/officeDocument/2006/relationships" id="259" r:id="R7c2522c350864636"/>
    <p:sldId xmlns:r="http://schemas.openxmlformats.org/officeDocument/2006/relationships" id="260" r:id="Rf3b11f7afeb84c16"/>
    <p:sldId xmlns:r="http://schemas.openxmlformats.org/officeDocument/2006/relationships" id="261" r:id="Rb96ed4edae514722"/>
    <p:sldId xmlns:r="http://schemas.openxmlformats.org/officeDocument/2006/relationships" id="262" r:id="R0497fdde0328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97c631e194af7" /><Relationship Type="http://schemas.openxmlformats.org/officeDocument/2006/relationships/slide" Target="/ppt/slides/slide1.xml" Id="Rcda357ca12a54df1" /><Relationship Type="http://schemas.openxmlformats.org/officeDocument/2006/relationships/slide" Target="/ppt/slides/slide2.xml" Id="R19de38d3c71e4172" /><Relationship Type="http://schemas.openxmlformats.org/officeDocument/2006/relationships/slide" Target="/ppt/slides/slide3.xml" Id="Rf8d5ad15390b408d" /><Relationship Type="http://schemas.openxmlformats.org/officeDocument/2006/relationships/slide" Target="/ppt/slides/slide4.xml" Id="R7c2522c350864636" /><Relationship Type="http://schemas.openxmlformats.org/officeDocument/2006/relationships/slide" Target="/ppt/slides/slide5.xml" Id="Rf3b11f7afeb84c16" /><Relationship Type="http://schemas.openxmlformats.org/officeDocument/2006/relationships/slide" Target="/ppt/slides/slide6.xml" Id="Rb96ed4edae514722" /><Relationship Type="http://schemas.openxmlformats.org/officeDocument/2006/relationships/slide" Target="/ppt/slides/slide7.xml" Id="R0497fdde0328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a0cede17d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da0362a6a443f" /><Relationship Type="http://schemas.openxmlformats.org/officeDocument/2006/relationships/theme" Target="/ppt/slideMasters/theme/theme1.xml" Id="Rd0c0888c6732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da0362a6a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743e666b0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91b277ec1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277cbd73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b5de56d5449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6b9adb5f2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e9ae8b7714b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ddf8c2bdd4d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