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7eb694e8345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2c5ed9028846fc"/>
  </p:sldMasterIdLst>
  <p:sldIdLst>
    <p:sldId xmlns:r="http://schemas.openxmlformats.org/officeDocument/2006/relationships" id="256" r:id="R36603f9cafda4cf1"/>
    <p:sldId xmlns:r="http://schemas.openxmlformats.org/officeDocument/2006/relationships" id="257" r:id="R9e02ebf344d949ba"/>
    <p:sldId xmlns:r="http://schemas.openxmlformats.org/officeDocument/2006/relationships" id="258" r:id="R001f1c964d84408d"/>
    <p:sldId xmlns:r="http://schemas.openxmlformats.org/officeDocument/2006/relationships" id="259" r:id="R6a18d8d49d554b11"/>
    <p:sldId xmlns:r="http://schemas.openxmlformats.org/officeDocument/2006/relationships" id="260" r:id="Rce7bbd632f794bb5"/>
    <p:sldId xmlns:r="http://schemas.openxmlformats.org/officeDocument/2006/relationships" id="261" r:id="R33a41d208dda478a"/>
    <p:sldId xmlns:r="http://schemas.openxmlformats.org/officeDocument/2006/relationships" id="262" r:id="R39f95d8b02b9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2c5ed9028846fc" /><Relationship Type="http://schemas.openxmlformats.org/officeDocument/2006/relationships/slide" Target="/ppt/slides/slide1.xml" Id="R36603f9cafda4cf1" /><Relationship Type="http://schemas.openxmlformats.org/officeDocument/2006/relationships/slide" Target="/ppt/slides/slide2.xml" Id="R9e02ebf344d949ba" /><Relationship Type="http://schemas.openxmlformats.org/officeDocument/2006/relationships/slide" Target="/ppt/slides/slide3.xml" Id="R001f1c964d84408d" /><Relationship Type="http://schemas.openxmlformats.org/officeDocument/2006/relationships/slide" Target="/ppt/slides/slide4.xml" Id="R6a18d8d49d554b11" /><Relationship Type="http://schemas.openxmlformats.org/officeDocument/2006/relationships/slide" Target="/ppt/slides/slide5.xml" Id="Rce7bbd632f794bb5" /><Relationship Type="http://schemas.openxmlformats.org/officeDocument/2006/relationships/slide" Target="/ppt/slides/slide6.xml" Id="R33a41d208dda478a" /><Relationship Type="http://schemas.openxmlformats.org/officeDocument/2006/relationships/slide" Target="/ppt/slides/slide7.xml" Id="R39f95d8b02b9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de0ea83614a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1631340094b53" /><Relationship Type="http://schemas.openxmlformats.org/officeDocument/2006/relationships/theme" Target="/ppt/slideMasters/theme/theme1.xml" Id="R11299c2e586a46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f163134009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089798b1842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a7fcacd294a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bbe9c67db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c0fedecf042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485ef324348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57db912c6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b9514bec2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AVAL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2 712 716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CALCULO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