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f09668554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f73edac4b49ed"/>
  </p:sldMasterIdLst>
  <p:sldIdLst>
    <p:sldId xmlns:r="http://schemas.openxmlformats.org/officeDocument/2006/relationships" id="256" r:id="Re5d0431c7f034a7b"/>
    <p:sldId xmlns:r="http://schemas.openxmlformats.org/officeDocument/2006/relationships" id="257" r:id="Rf3fc7f8b3e9e4fe0"/>
    <p:sldId xmlns:r="http://schemas.openxmlformats.org/officeDocument/2006/relationships" id="258" r:id="Rc4d57f563c33402c"/>
    <p:sldId xmlns:r="http://schemas.openxmlformats.org/officeDocument/2006/relationships" id="259" r:id="R20d36254a9974da3"/>
    <p:sldId xmlns:r="http://schemas.openxmlformats.org/officeDocument/2006/relationships" id="260" r:id="R8731c7605f70402f"/>
    <p:sldId xmlns:r="http://schemas.openxmlformats.org/officeDocument/2006/relationships" id="261" r:id="R80e58d472b614f35"/>
    <p:sldId xmlns:r="http://schemas.openxmlformats.org/officeDocument/2006/relationships" id="262" r:id="Rb8fe1fa58f35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f73edac4b49ed" /><Relationship Type="http://schemas.openxmlformats.org/officeDocument/2006/relationships/slide" Target="/ppt/slides/slide1.xml" Id="Re5d0431c7f034a7b" /><Relationship Type="http://schemas.openxmlformats.org/officeDocument/2006/relationships/slide" Target="/ppt/slides/slide2.xml" Id="Rf3fc7f8b3e9e4fe0" /><Relationship Type="http://schemas.openxmlformats.org/officeDocument/2006/relationships/slide" Target="/ppt/slides/slide3.xml" Id="Rc4d57f563c33402c" /><Relationship Type="http://schemas.openxmlformats.org/officeDocument/2006/relationships/slide" Target="/ppt/slides/slide4.xml" Id="R20d36254a9974da3" /><Relationship Type="http://schemas.openxmlformats.org/officeDocument/2006/relationships/slide" Target="/ppt/slides/slide5.xml" Id="R8731c7605f70402f" /><Relationship Type="http://schemas.openxmlformats.org/officeDocument/2006/relationships/slide" Target="/ppt/slides/slide6.xml" Id="R80e58d472b614f35" /><Relationship Type="http://schemas.openxmlformats.org/officeDocument/2006/relationships/slide" Target="/ppt/slides/slide7.xml" Id="Rb8fe1fa58f35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dac25eb88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b092bdf3482d" /><Relationship Type="http://schemas.openxmlformats.org/officeDocument/2006/relationships/theme" Target="/ppt/slideMasters/theme/theme1.xml" Id="R1c73b0c975a3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ab092bdf3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ecc5338d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915a8dd5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234d41d7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650dd1d3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02811d90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bff61bca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cdfba1c88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