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9758eeebf04a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9b202312e94384"/>
  </p:sldMasterIdLst>
  <p:sldIdLst>
    <p:sldId xmlns:r="http://schemas.openxmlformats.org/officeDocument/2006/relationships" id="256" r:id="Rd8caf0e2f7fa4abe"/>
    <p:sldId xmlns:r="http://schemas.openxmlformats.org/officeDocument/2006/relationships" id="257" r:id="R0ce86460d6a84b86"/>
    <p:sldId xmlns:r="http://schemas.openxmlformats.org/officeDocument/2006/relationships" id="258" r:id="R9393f3abb28f4bb7"/>
    <p:sldId xmlns:r="http://schemas.openxmlformats.org/officeDocument/2006/relationships" id="259" r:id="R4cf05b6db0404013"/>
    <p:sldId xmlns:r="http://schemas.openxmlformats.org/officeDocument/2006/relationships" id="260" r:id="Rc742162f8f5044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b202312e94384" /><Relationship Type="http://schemas.openxmlformats.org/officeDocument/2006/relationships/slide" Target="/ppt/slides/slide1.xml" Id="Rd8caf0e2f7fa4abe" /><Relationship Type="http://schemas.openxmlformats.org/officeDocument/2006/relationships/slide" Target="/ppt/slides/slide2.xml" Id="R0ce86460d6a84b86" /><Relationship Type="http://schemas.openxmlformats.org/officeDocument/2006/relationships/slide" Target="/ppt/slides/slide3.xml" Id="R9393f3abb28f4bb7" /><Relationship Type="http://schemas.openxmlformats.org/officeDocument/2006/relationships/slide" Target="/ppt/slides/slide4.xml" Id="R4cf05b6db0404013" /><Relationship Type="http://schemas.openxmlformats.org/officeDocument/2006/relationships/slide" Target="/ppt/slides/slide5.xml" Id="Rc742162f8f5044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a4b046dde4d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1e8b1c6b345e8" /><Relationship Type="http://schemas.openxmlformats.org/officeDocument/2006/relationships/theme" Target="/ppt/slideMasters/theme/theme1.xml" Id="R0730174409304d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71e8b1c6b3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a87cb81464c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1dfc412c34e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6b0db226943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737d7b11941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c24b6fcab44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996 521 990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