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3c8b36598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41059827ed4a3d"/>
  </p:sldMasterIdLst>
  <p:sldIdLst>
    <p:sldId xmlns:r="http://schemas.openxmlformats.org/officeDocument/2006/relationships" id="256" r:id="R073d4364014f4705"/>
    <p:sldId xmlns:r="http://schemas.openxmlformats.org/officeDocument/2006/relationships" id="257" r:id="R68032e030c6a4ada"/>
    <p:sldId xmlns:r="http://schemas.openxmlformats.org/officeDocument/2006/relationships" id="258" r:id="Ra8dc876eddee4861"/>
    <p:sldId xmlns:r="http://schemas.openxmlformats.org/officeDocument/2006/relationships" id="259" r:id="Rfb21daecee1c4cba"/>
    <p:sldId xmlns:r="http://schemas.openxmlformats.org/officeDocument/2006/relationships" id="260" r:id="R8f464a918653454f"/>
    <p:sldId xmlns:r="http://schemas.openxmlformats.org/officeDocument/2006/relationships" id="261" r:id="R81986e9cc51647bd"/>
    <p:sldId xmlns:r="http://schemas.openxmlformats.org/officeDocument/2006/relationships" id="262" r:id="Rc4aaa1bd1586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1059827ed4a3d" /><Relationship Type="http://schemas.openxmlformats.org/officeDocument/2006/relationships/slide" Target="/ppt/slides/slide1.xml" Id="R073d4364014f4705" /><Relationship Type="http://schemas.openxmlformats.org/officeDocument/2006/relationships/slide" Target="/ppt/slides/slide2.xml" Id="R68032e030c6a4ada" /><Relationship Type="http://schemas.openxmlformats.org/officeDocument/2006/relationships/slide" Target="/ppt/slides/slide3.xml" Id="Ra8dc876eddee4861" /><Relationship Type="http://schemas.openxmlformats.org/officeDocument/2006/relationships/slide" Target="/ppt/slides/slide4.xml" Id="Rfb21daecee1c4cba" /><Relationship Type="http://schemas.openxmlformats.org/officeDocument/2006/relationships/slide" Target="/ppt/slides/slide5.xml" Id="R8f464a918653454f" /><Relationship Type="http://schemas.openxmlformats.org/officeDocument/2006/relationships/slide" Target="/ppt/slides/slide6.xml" Id="R81986e9cc51647bd" /><Relationship Type="http://schemas.openxmlformats.org/officeDocument/2006/relationships/slide" Target="/ppt/slides/slide7.xml" Id="Rc4aaa1bd1586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04eacf70f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e549d0f0546fd" /><Relationship Type="http://schemas.openxmlformats.org/officeDocument/2006/relationships/theme" Target="/ppt/slideMasters/theme/theme1.xml" Id="R1649d1e7565f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e549d0f05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cecb51ae9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512579ac248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8ed528d77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fec414e21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5cd8b01a54a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5b0e0e17c49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4d40ca0a340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1 093 462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17 144 711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SASSAN SOKHAN-SANJ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Sassan Sokhan-Sanj, Peder Buchs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 AS</a:t>
            </a:r>
          </a:p>
        </p:txBody>
      </p:sp>
    </p:spTree>
  </p:cSld>
  <p:clrMapOvr>
    <a:masterClrMapping xmlns:a="http://schemas.openxmlformats.org/drawingml/2006/main"/>
  </p:clrMapOvr>
</p:sld>
</file>