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2bffaaf4342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387462f374530"/>
  </p:sldMasterIdLst>
  <p:sldIdLst>
    <p:sldId xmlns:r="http://schemas.openxmlformats.org/officeDocument/2006/relationships" id="256" r:id="R7e228fb844e14900"/>
    <p:sldId xmlns:r="http://schemas.openxmlformats.org/officeDocument/2006/relationships" id="257" r:id="R78c4634614f8499b"/>
    <p:sldId xmlns:r="http://schemas.openxmlformats.org/officeDocument/2006/relationships" id="258" r:id="R83b818742dc94028"/>
    <p:sldId xmlns:r="http://schemas.openxmlformats.org/officeDocument/2006/relationships" id="259" r:id="R4dd033fbd79645df"/>
    <p:sldId xmlns:r="http://schemas.openxmlformats.org/officeDocument/2006/relationships" id="260" r:id="R53c747dd600d4b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387462f374530" /><Relationship Type="http://schemas.openxmlformats.org/officeDocument/2006/relationships/slide" Target="/ppt/slides/slide1.xml" Id="R7e228fb844e14900" /><Relationship Type="http://schemas.openxmlformats.org/officeDocument/2006/relationships/slide" Target="/ppt/slides/slide2.xml" Id="R78c4634614f8499b" /><Relationship Type="http://schemas.openxmlformats.org/officeDocument/2006/relationships/slide" Target="/ppt/slides/slide3.xml" Id="R83b818742dc94028" /><Relationship Type="http://schemas.openxmlformats.org/officeDocument/2006/relationships/slide" Target="/ppt/slides/slide4.xml" Id="R4dd033fbd79645df" /><Relationship Type="http://schemas.openxmlformats.org/officeDocument/2006/relationships/slide" Target="/ppt/slides/slide5.xml" Id="R53c747dd600d4b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6165065e5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328ea70b4e49" /><Relationship Type="http://schemas.openxmlformats.org/officeDocument/2006/relationships/theme" Target="/ppt/slideMasters/theme/theme1.xml" Id="Rdc0baa686d5747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a328ea70b4e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8c42ccfe2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d25ebdf8b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cb055516e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2762b30f1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292047d66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