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a2c503c9cb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528988e3074a2e"/>
  </p:sldMasterIdLst>
  <p:sldIdLst>
    <p:sldId xmlns:r="http://schemas.openxmlformats.org/officeDocument/2006/relationships" id="256" r:id="Rf4138fe7ee744298"/>
    <p:sldId xmlns:r="http://schemas.openxmlformats.org/officeDocument/2006/relationships" id="257" r:id="Rca285f2583524a19"/>
    <p:sldId xmlns:r="http://schemas.openxmlformats.org/officeDocument/2006/relationships" id="258" r:id="R8cf29230636d4544"/>
    <p:sldId xmlns:r="http://schemas.openxmlformats.org/officeDocument/2006/relationships" id="259" r:id="Rb7063a2ac216404b"/>
    <p:sldId xmlns:r="http://schemas.openxmlformats.org/officeDocument/2006/relationships" id="260" r:id="R826132e41c834fd6"/>
    <p:sldId xmlns:r="http://schemas.openxmlformats.org/officeDocument/2006/relationships" id="261" r:id="R3b78699751ba4d68"/>
    <p:sldId xmlns:r="http://schemas.openxmlformats.org/officeDocument/2006/relationships" id="262" r:id="Rf34862681a7c49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528988e3074a2e" /><Relationship Type="http://schemas.openxmlformats.org/officeDocument/2006/relationships/slide" Target="/ppt/slides/slide1.xml" Id="Rf4138fe7ee744298" /><Relationship Type="http://schemas.openxmlformats.org/officeDocument/2006/relationships/slide" Target="/ppt/slides/slide2.xml" Id="Rca285f2583524a19" /><Relationship Type="http://schemas.openxmlformats.org/officeDocument/2006/relationships/slide" Target="/ppt/slides/slide3.xml" Id="R8cf29230636d4544" /><Relationship Type="http://schemas.openxmlformats.org/officeDocument/2006/relationships/slide" Target="/ppt/slides/slide4.xml" Id="Rb7063a2ac216404b" /><Relationship Type="http://schemas.openxmlformats.org/officeDocument/2006/relationships/slide" Target="/ppt/slides/slide5.xml" Id="R826132e41c834fd6" /><Relationship Type="http://schemas.openxmlformats.org/officeDocument/2006/relationships/slide" Target="/ppt/slides/slide6.xml" Id="R3b78699751ba4d68" /><Relationship Type="http://schemas.openxmlformats.org/officeDocument/2006/relationships/slide" Target="/ppt/slides/slide7.xml" Id="Rf34862681a7c49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76acf7ca9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deee3eaef49bb" /><Relationship Type="http://schemas.openxmlformats.org/officeDocument/2006/relationships/theme" Target="/ppt/slideMasters/theme/theme1.xml" Id="R1205942651594a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deee3eaef49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cb2e9507d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74f889e884b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4de3012fa4e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a6db72fd449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8ad650f5f48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a918c8af241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4e0386ee540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ADDITIONAL FUNDING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ADDITIONAL FUNDING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4 204 920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20 223 569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20 464 050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ARGENTUM FONDSINVESTERINGER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Bradbenken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996 334 821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ADDITIONAL FUNDING AS</a:t>
            </a:r>
          </a:p>
        </p:txBody>
      </p:sp>
    </p:spTree>
  </p:cSld>
  <p:clrMapOvr>
    <a:masterClrMapping xmlns:a="http://schemas.openxmlformats.org/drawingml/2006/main"/>
  </p:clrMapOvr>
</p:sld>
</file>