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c43afa49224a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d830792b9c4d7e"/>
  </p:sldMasterIdLst>
  <p:sldIdLst>
    <p:sldId xmlns:r="http://schemas.openxmlformats.org/officeDocument/2006/relationships" id="256" r:id="R6b2fcd30d6e4406f"/>
    <p:sldId xmlns:r="http://schemas.openxmlformats.org/officeDocument/2006/relationships" id="257" r:id="R2ee715ea130e4b11"/>
    <p:sldId xmlns:r="http://schemas.openxmlformats.org/officeDocument/2006/relationships" id="258" r:id="Refd537b732554c45"/>
    <p:sldId xmlns:r="http://schemas.openxmlformats.org/officeDocument/2006/relationships" id="259" r:id="Ra20deb631cbd4de1"/>
    <p:sldId xmlns:r="http://schemas.openxmlformats.org/officeDocument/2006/relationships" id="260" r:id="R473e4162ade7403c"/>
    <p:sldId xmlns:r="http://schemas.openxmlformats.org/officeDocument/2006/relationships" id="261" r:id="R174bf87bc7504568"/>
    <p:sldId xmlns:r="http://schemas.openxmlformats.org/officeDocument/2006/relationships" id="262" r:id="Rb2c763ab69044e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830792b9c4d7e" /><Relationship Type="http://schemas.openxmlformats.org/officeDocument/2006/relationships/slide" Target="/ppt/slides/slide1.xml" Id="R6b2fcd30d6e4406f" /><Relationship Type="http://schemas.openxmlformats.org/officeDocument/2006/relationships/slide" Target="/ppt/slides/slide2.xml" Id="R2ee715ea130e4b11" /><Relationship Type="http://schemas.openxmlformats.org/officeDocument/2006/relationships/slide" Target="/ppt/slides/slide3.xml" Id="Refd537b732554c45" /><Relationship Type="http://schemas.openxmlformats.org/officeDocument/2006/relationships/slide" Target="/ppt/slides/slide4.xml" Id="Ra20deb631cbd4de1" /><Relationship Type="http://schemas.openxmlformats.org/officeDocument/2006/relationships/slide" Target="/ppt/slides/slide5.xml" Id="R473e4162ade7403c" /><Relationship Type="http://schemas.openxmlformats.org/officeDocument/2006/relationships/slide" Target="/ppt/slides/slide6.xml" Id="R174bf87bc7504568" /><Relationship Type="http://schemas.openxmlformats.org/officeDocument/2006/relationships/slide" Target="/ppt/slides/slide7.xml" Id="Rb2c763ab69044e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4059295fc4f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d7d7158274712" /><Relationship Type="http://schemas.openxmlformats.org/officeDocument/2006/relationships/theme" Target="/ppt/slideMasters/theme/theme1.xml" Id="R47594c844fc64d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ed7d71582747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322b427604b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a425c7bce42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13ed1312c47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c0fcfde174d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ec30f6010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3540af6e74f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332902df843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1 216 462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8 008 646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BORKMO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SCHJERVE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STIENG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BORKMO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