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71f438ca3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c388cb1bc490d"/>
  </p:sldMasterIdLst>
  <p:sldIdLst>
    <p:sldId xmlns:r="http://schemas.openxmlformats.org/officeDocument/2006/relationships" id="256" r:id="R55cdbcab46314946"/>
    <p:sldId xmlns:r="http://schemas.openxmlformats.org/officeDocument/2006/relationships" id="257" r:id="Rb4beb8300a9240e8"/>
    <p:sldId xmlns:r="http://schemas.openxmlformats.org/officeDocument/2006/relationships" id="258" r:id="R59e08019d9b04dfd"/>
    <p:sldId xmlns:r="http://schemas.openxmlformats.org/officeDocument/2006/relationships" id="259" r:id="R0fafe3051450479d"/>
    <p:sldId xmlns:r="http://schemas.openxmlformats.org/officeDocument/2006/relationships" id="260" r:id="Rd13c7fb91ca744f5"/>
    <p:sldId xmlns:r="http://schemas.openxmlformats.org/officeDocument/2006/relationships" id="261" r:id="R5325f0bd7d3841e0"/>
    <p:sldId xmlns:r="http://schemas.openxmlformats.org/officeDocument/2006/relationships" id="262" r:id="R956bd1e28803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c388cb1bc490d" /><Relationship Type="http://schemas.openxmlformats.org/officeDocument/2006/relationships/slide" Target="/ppt/slides/slide1.xml" Id="R55cdbcab46314946" /><Relationship Type="http://schemas.openxmlformats.org/officeDocument/2006/relationships/slide" Target="/ppt/slides/slide2.xml" Id="Rb4beb8300a9240e8" /><Relationship Type="http://schemas.openxmlformats.org/officeDocument/2006/relationships/slide" Target="/ppt/slides/slide3.xml" Id="R59e08019d9b04dfd" /><Relationship Type="http://schemas.openxmlformats.org/officeDocument/2006/relationships/slide" Target="/ppt/slides/slide4.xml" Id="R0fafe3051450479d" /><Relationship Type="http://schemas.openxmlformats.org/officeDocument/2006/relationships/slide" Target="/ppt/slides/slide5.xml" Id="Rd13c7fb91ca744f5" /><Relationship Type="http://schemas.openxmlformats.org/officeDocument/2006/relationships/slide" Target="/ppt/slides/slide6.xml" Id="R5325f0bd7d3841e0" /><Relationship Type="http://schemas.openxmlformats.org/officeDocument/2006/relationships/slide" Target="/ppt/slides/slide7.xml" Id="R956bd1e28803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e628dad4745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6f3a962644822" /><Relationship Type="http://schemas.openxmlformats.org/officeDocument/2006/relationships/theme" Target="/ppt/slideMasters/theme/theme1.xml" Id="Rcc48b3acbabe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6f3a9626448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4b700730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d4766f9084e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6f3599119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87c4a1e0447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b12a8bcf147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fe1b4b3b24f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6c79a5b8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MAMI INVEST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VILHELMSHAUGEN MARIUS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 Hallvards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996 275 671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