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4126cbc8fd4f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57c8fc4ecb43b5"/>
  </p:sldMasterIdLst>
  <p:sldIdLst>
    <p:sldId xmlns:r="http://schemas.openxmlformats.org/officeDocument/2006/relationships" id="256" r:id="R28dbc6a46f0e4e55"/>
    <p:sldId xmlns:r="http://schemas.openxmlformats.org/officeDocument/2006/relationships" id="257" r:id="Rf5631924f40f4ffb"/>
    <p:sldId xmlns:r="http://schemas.openxmlformats.org/officeDocument/2006/relationships" id="258" r:id="Ra4ace99e3e2a48b8"/>
    <p:sldId xmlns:r="http://schemas.openxmlformats.org/officeDocument/2006/relationships" id="259" r:id="Rd9d62d3d57d64879"/>
    <p:sldId xmlns:r="http://schemas.openxmlformats.org/officeDocument/2006/relationships" id="260" r:id="Rcdcde2a3b6bf4586"/>
    <p:sldId xmlns:r="http://schemas.openxmlformats.org/officeDocument/2006/relationships" id="261" r:id="R79f983d457384fa6"/>
    <p:sldId xmlns:r="http://schemas.openxmlformats.org/officeDocument/2006/relationships" id="262" r:id="Rbfbb72155c4646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7c8fc4ecb43b5" /><Relationship Type="http://schemas.openxmlformats.org/officeDocument/2006/relationships/slide" Target="/ppt/slides/slide1.xml" Id="R28dbc6a46f0e4e55" /><Relationship Type="http://schemas.openxmlformats.org/officeDocument/2006/relationships/slide" Target="/ppt/slides/slide2.xml" Id="Rf5631924f40f4ffb" /><Relationship Type="http://schemas.openxmlformats.org/officeDocument/2006/relationships/slide" Target="/ppt/slides/slide3.xml" Id="Ra4ace99e3e2a48b8" /><Relationship Type="http://schemas.openxmlformats.org/officeDocument/2006/relationships/slide" Target="/ppt/slides/slide4.xml" Id="Rd9d62d3d57d64879" /><Relationship Type="http://schemas.openxmlformats.org/officeDocument/2006/relationships/slide" Target="/ppt/slides/slide5.xml" Id="Rcdcde2a3b6bf4586" /><Relationship Type="http://schemas.openxmlformats.org/officeDocument/2006/relationships/slide" Target="/ppt/slides/slide6.xml" Id="R79f983d457384fa6" /><Relationship Type="http://schemas.openxmlformats.org/officeDocument/2006/relationships/slide" Target="/ppt/slides/slide7.xml" Id="Rbfbb72155c4646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4b6ddc90e64e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2b94d0b594eba" /><Relationship Type="http://schemas.openxmlformats.org/officeDocument/2006/relationships/theme" Target="/ppt/slideMasters/theme/theme1.xml" Id="R29e4b4be893646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32b94d0b594e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49809f95247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9f7fa053846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c6c00cd584f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bd24004af46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7b8f2282e49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795452ca74c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95347bbea4b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MILEPEL CAMPUS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CAMPUS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5 494 253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3 483 771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20 387 561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996 239 721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