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7453c7323845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fc8b2486eb40e2"/>
  </p:sldMasterIdLst>
  <p:sldIdLst>
    <p:sldId xmlns:r="http://schemas.openxmlformats.org/officeDocument/2006/relationships" id="256" r:id="R5b7d13841d084b62"/>
    <p:sldId xmlns:r="http://schemas.openxmlformats.org/officeDocument/2006/relationships" id="257" r:id="Rf47f76ce37884e6b"/>
    <p:sldId xmlns:r="http://schemas.openxmlformats.org/officeDocument/2006/relationships" id="258" r:id="R0d27b0a28ac44d10"/>
    <p:sldId xmlns:r="http://schemas.openxmlformats.org/officeDocument/2006/relationships" id="259" r:id="Rba3db80d591d428f"/>
    <p:sldId xmlns:r="http://schemas.openxmlformats.org/officeDocument/2006/relationships" id="260" r:id="Rab0f8bef27e84738"/>
    <p:sldId xmlns:r="http://schemas.openxmlformats.org/officeDocument/2006/relationships" id="261" r:id="Rbd66a51dd47f4330"/>
    <p:sldId xmlns:r="http://schemas.openxmlformats.org/officeDocument/2006/relationships" id="262" r:id="R9d3636fef7aa4d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c8b2486eb40e2" /><Relationship Type="http://schemas.openxmlformats.org/officeDocument/2006/relationships/slide" Target="/ppt/slides/slide1.xml" Id="R5b7d13841d084b62" /><Relationship Type="http://schemas.openxmlformats.org/officeDocument/2006/relationships/slide" Target="/ppt/slides/slide2.xml" Id="Rf47f76ce37884e6b" /><Relationship Type="http://schemas.openxmlformats.org/officeDocument/2006/relationships/slide" Target="/ppt/slides/slide3.xml" Id="R0d27b0a28ac44d10" /><Relationship Type="http://schemas.openxmlformats.org/officeDocument/2006/relationships/slide" Target="/ppt/slides/slide4.xml" Id="Rba3db80d591d428f" /><Relationship Type="http://schemas.openxmlformats.org/officeDocument/2006/relationships/slide" Target="/ppt/slides/slide5.xml" Id="Rab0f8bef27e84738" /><Relationship Type="http://schemas.openxmlformats.org/officeDocument/2006/relationships/slide" Target="/ppt/slides/slide6.xml" Id="Rbd66a51dd47f4330" /><Relationship Type="http://schemas.openxmlformats.org/officeDocument/2006/relationships/slide" Target="/ppt/slides/slide7.xml" Id="R9d3636fef7aa4d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ee4a663944f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23acfee374b40" /><Relationship Type="http://schemas.openxmlformats.org/officeDocument/2006/relationships/theme" Target="/ppt/slideMasters/theme/theme1.xml" Id="Rcf655392395a4e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f23acfee374b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2f643dfa14e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ed12162a544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a8cf4825c42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42d3f678e45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74d5ee6f841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0a1eeb07743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f5396a66e48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INVEST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−3 328 633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32 405 123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67 832 028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URBANSKI FREDRIK JOHNSEN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Gurudveien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1832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996 143 813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