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9512ebc2842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83af12205b4ace"/>
  </p:sldMasterIdLst>
  <p:sldIdLst>
    <p:sldId xmlns:r="http://schemas.openxmlformats.org/officeDocument/2006/relationships" id="256" r:id="Ref8109444a384ee2"/>
    <p:sldId xmlns:r="http://schemas.openxmlformats.org/officeDocument/2006/relationships" id="257" r:id="R29a9ff3f64af4254"/>
    <p:sldId xmlns:r="http://schemas.openxmlformats.org/officeDocument/2006/relationships" id="258" r:id="R584eddb61e084f6a"/>
    <p:sldId xmlns:r="http://schemas.openxmlformats.org/officeDocument/2006/relationships" id="259" r:id="R508cd9ee7bb14556"/>
    <p:sldId xmlns:r="http://schemas.openxmlformats.org/officeDocument/2006/relationships" id="260" r:id="Rf6fcebf76b3f41ee"/>
    <p:sldId xmlns:r="http://schemas.openxmlformats.org/officeDocument/2006/relationships" id="261" r:id="Rbebe591c9eae4d53"/>
    <p:sldId xmlns:r="http://schemas.openxmlformats.org/officeDocument/2006/relationships" id="262" r:id="R9981460fa25f4e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3af12205b4ace" /><Relationship Type="http://schemas.openxmlformats.org/officeDocument/2006/relationships/slide" Target="/ppt/slides/slide1.xml" Id="Ref8109444a384ee2" /><Relationship Type="http://schemas.openxmlformats.org/officeDocument/2006/relationships/slide" Target="/ppt/slides/slide2.xml" Id="R29a9ff3f64af4254" /><Relationship Type="http://schemas.openxmlformats.org/officeDocument/2006/relationships/slide" Target="/ppt/slides/slide3.xml" Id="R584eddb61e084f6a" /><Relationship Type="http://schemas.openxmlformats.org/officeDocument/2006/relationships/slide" Target="/ppt/slides/slide4.xml" Id="R508cd9ee7bb14556" /><Relationship Type="http://schemas.openxmlformats.org/officeDocument/2006/relationships/slide" Target="/ppt/slides/slide5.xml" Id="Rf6fcebf76b3f41ee" /><Relationship Type="http://schemas.openxmlformats.org/officeDocument/2006/relationships/slide" Target="/ppt/slides/slide6.xml" Id="Rbebe591c9eae4d53" /><Relationship Type="http://schemas.openxmlformats.org/officeDocument/2006/relationships/slide" Target="/ppt/slides/slide7.xml" Id="R9981460fa25f4e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512c8b02ff48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cfa928a9d4517" /><Relationship Type="http://schemas.openxmlformats.org/officeDocument/2006/relationships/theme" Target="/ppt/slideMasters/theme/theme1.xml" Id="R9675a46e345a40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2cfa928a9d45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0347530df4c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0cae392db47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7b09bd69a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e0c35cc6045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a571927024f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ffdee3e454e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3c2acb96b4b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