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885adc673041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2a9fc688eb49d5"/>
  </p:sldMasterIdLst>
  <p:sldIdLst>
    <p:sldId xmlns:r="http://schemas.openxmlformats.org/officeDocument/2006/relationships" id="256" r:id="Rdd6c78e06365449b"/>
    <p:sldId xmlns:r="http://schemas.openxmlformats.org/officeDocument/2006/relationships" id="257" r:id="R77d34ae4341a42c2"/>
    <p:sldId xmlns:r="http://schemas.openxmlformats.org/officeDocument/2006/relationships" id="258" r:id="R4d5b0d9dfffe4f2a"/>
    <p:sldId xmlns:r="http://schemas.openxmlformats.org/officeDocument/2006/relationships" id="259" r:id="R7d396c9c1dfa47e6"/>
    <p:sldId xmlns:r="http://schemas.openxmlformats.org/officeDocument/2006/relationships" id="260" r:id="Ra426655d365d4dd6"/>
    <p:sldId xmlns:r="http://schemas.openxmlformats.org/officeDocument/2006/relationships" id="261" r:id="R1e6e6f08c2e042cf"/>
    <p:sldId xmlns:r="http://schemas.openxmlformats.org/officeDocument/2006/relationships" id="262" r:id="R0d03c05dc39144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2a9fc688eb49d5" /><Relationship Type="http://schemas.openxmlformats.org/officeDocument/2006/relationships/slide" Target="/ppt/slides/slide1.xml" Id="Rdd6c78e06365449b" /><Relationship Type="http://schemas.openxmlformats.org/officeDocument/2006/relationships/slide" Target="/ppt/slides/slide2.xml" Id="R77d34ae4341a42c2" /><Relationship Type="http://schemas.openxmlformats.org/officeDocument/2006/relationships/slide" Target="/ppt/slides/slide3.xml" Id="R4d5b0d9dfffe4f2a" /><Relationship Type="http://schemas.openxmlformats.org/officeDocument/2006/relationships/slide" Target="/ppt/slides/slide4.xml" Id="R7d396c9c1dfa47e6" /><Relationship Type="http://schemas.openxmlformats.org/officeDocument/2006/relationships/slide" Target="/ppt/slides/slide5.xml" Id="Ra426655d365d4dd6" /><Relationship Type="http://schemas.openxmlformats.org/officeDocument/2006/relationships/slide" Target="/ppt/slides/slide6.xml" Id="R1e6e6f08c2e042cf" /><Relationship Type="http://schemas.openxmlformats.org/officeDocument/2006/relationships/slide" Target="/ppt/slides/slide7.xml" Id="R0d03c05dc39144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691d02ed404a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7127cd6e347e6" /><Relationship Type="http://schemas.openxmlformats.org/officeDocument/2006/relationships/theme" Target="/ppt/slideMasters/theme/theme1.xml" Id="R3a5f8a530c7f40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97127cd6e347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03e4dc4f241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3b330e6c848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54066d7b643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3c84cc8d14b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f270843504a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6a759579743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738e27d0b4c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STEWARDSHIP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STEWARDSHIP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STEWARDSHIP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STEWARDSHIP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STEWARDSHIP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STEWARDSHIP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61 737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STEWARDSHIP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HELLVIK ELIN SILVIA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HELLVIK JON ERIC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HELLVIK SONYA LILIAN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HELLVIK ELLY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HELLVIK HUGO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STEWARDSHIP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Strandgate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87 57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996 090 213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STEWARDSHIP HOLDING AS</a:t>
            </a:r>
          </a:p>
        </p:txBody>
      </p:sp>
    </p:spTree>
  </p:cSld>
  <p:clrMapOvr>
    <a:masterClrMapping xmlns:a="http://schemas.openxmlformats.org/drawingml/2006/main"/>
  </p:clrMapOvr>
</p:sld>
</file>