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0e974e7ed9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d542d427784aec"/>
  </p:sldMasterIdLst>
  <p:sldIdLst>
    <p:sldId xmlns:r="http://schemas.openxmlformats.org/officeDocument/2006/relationships" id="256" r:id="R87337c7d4b68428f"/>
    <p:sldId xmlns:r="http://schemas.openxmlformats.org/officeDocument/2006/relationships" id="257" r:id="R77ea01e34eb24698"/>
    <p:sldId xmlns:r="http://schemas.openxmlformats.org/officeDocument/2006/relationships" id="258" r:id="R5e53b7b47e5a4c94"/>
    <p:sldId xmlns:r="http://schemas.openxmlformats.org/officeDocument/2006/relationships" id="259" r:id="R3dd0c0e2761240ef"/>
    <p:sldId xmlns:r="http://schemas.openxmlformats.org/officeDocument/2006/relationships" id="260" r:id="R864cfa99929a4602"/>
    <p:sldId xmlns:r="http://schemas.openxmlformats.org/officeDocument/2006/relationships" id="261" r:id="R18a2e22d1a0f4dfa"/>
    <p:sldId xmlns:r="http://schemas.openxmlformats.org/officeDocument/2006/relationships" id="262" r:id="Rb8bef6f0954142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542d427784aec" /><Relationship Type="http://schemas.openxmlformats.org/officeDocument/2006/relationships/slide" Target="/ppt/slides/slide1.xml" Id="R87337c7d4b68428f" /><Relationship Type="http://schemas.openxmlformats.org/officeDocument/2006/relationships/slide" Target="/ppt/slides/slide2.xml" Id="R77ea01e34eb24698" /><Relationship Type="http://schemas.openxmlformats.org/officeDocument/2006/relationships/slide" Target="/ppt/slides/slide3.xml" Id="R5e53b7b47e5a4c94" /><Relationship Type="http://schemas.openxmlformats.org/officeDocument/2006/relationships/slide" Target="/ppt/slides/slide4.xml" Id="R3dd0c0e2761240ef" /><Relationship Type="http://schemas.openxmlformats.org/officeDocument/2006/relationships/slide" Target="/ppt/slides/slide5.xml" Id="R864cfa99929a4602" /><Relationship Type="http://schemas.openxmlformats.org/officeDocument/2006/relationships/slide" Target="/ppt/slides/slide6.xml" Id="R18a2e22d1a0f4dfa" /><Relationship Type="http://schemas.openxmlformats.org/officeDocument/2006/relationships/slide" Target="/ppt/slides/slide7.xml" Id="Rb8bef6f0954142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410f0a81f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69413bcdd4d3d" /><Relationship Type="http://schemas.openxmlformats.org/officeDocument/2006/relationships/theme" Target="/ppt/slideMasters/theme/theme1.xml" Id="Rfbb1ffdd9bc7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69413bcdd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c7a9a89d547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7b533484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5982a290b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e08e5bf454f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391774ad441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3e0b4b506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4ede6d9a6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