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5654835f1b4f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52198f00764a06"/>
  </p:sldMasterIdLst>
  <p:sldIdLst>
    <p:sldId xmlns:r="http://schemas.openxmlformats.org/officeDocument/2006/relationships" id="256" r:id="Rf7f9918f223c490d"/>
    <p:sldId xmlns:r="http://schemas.openxmlformats.org/officeDocument/2006/relationships" id="257" r:id="R2b1c089f21684e16"/>
    <p:sldId xmlns:r="http://schemas.openxmlformats.org/officeDocument/2006/relationships" id="258" r:id="R17719cbcb1be4dab"/>
    <p:sldId xmlns:r="http://schemas.openxmlformats.org/officeDocument/2006/relationships" id="259" r:id="R322c02acd9194d0c"/>
    <p:sldId xmlns:r="http://schemas.openxmlformats.org/officeDocument/2006/relationships" id="260" r:id="R71f007fe6b6c40a4"/>
    <p:sldId xmlns:r="http://schemas.openxmlformats.org/officeDocument/2006/relationships" id="261" r:id="R1dc9b993c1874962"/>
    <p:sldId xmlns:r="http://schemas.openxmlformats.org/officeDocument/2006/relationships" id="262" r:id="Rc553c540f3bd4c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52198f00764a06" /><Relationship Type="http://schemas.openxmlformats.org/officeDocument/2006/relationships/slide" Target="/ppt/slides/slide1.xml" Id="Rf7f9918f223c490d" /><Relationship Type="http://schemas.openxmlformats.org/officeDocument/2006/relationships/slide" Target="/ppt/slides/slide2.xml" Id="R2b1c089f21684e16" /><Relationship Type="http://schemas.openxmlformats.org/officeDocument/2006/relationships/slide" Target="/ppt/slides/slide3.xml" Id="R17719cbcb1be4dab" /><Relationship Type="http://schemas.openxmlformats.org/officeDocument/2006/relationships/slide" Target="/ppt/slides/slide4.xml" Id="R322c02acd9194d0c" /><Relationship Type="http://schemas.openxmlformats.org/officeDocument/2006/relationships/slide" Target="/ppt/slides/slide5.xml" Id="R71f007fe6b6c40a4" /><Relationship Type="http://schemas.openxmlformats.org/officeDocument/2006/relationships/slide" Target="/ppt/slides/slide6.xml" Id="R1dc9b993c1874962" /><Relationship Type="http://schemas.openxmlformats.org/officeDocument/2006/relationships/slide" Target="/ppt/slides/slide7.xml" Id="Rc553c540f3bd4c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70d15c8d2f42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f4accd363e46bf" /><Relationship Type="http://schemas.openxmlformats.org/officeDocument/2006/relationships/theme" Target="/ppt/slideMasters/theme/theme1.xml" Id="R51b7a8e4afa048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f4accd363e46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f535c351bc4c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7668d6f51649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ca4cf3d7f840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a8ab6a3b3c41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61b3e022764bf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11a5da0edd410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e1af3b35ef48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UNI-FORM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UNI-FORM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UNI-FORM AS ble etablert [år] og holder til i Fauske.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UNI-FORM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UNI-FORM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UNI-FORM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11 125 526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694 308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582 342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5 973 382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8 205 688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UNI-FORM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UNI-FORM AS  –  32,3 %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RASMUSSEN KAI ARNE  –  30,3 %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ISAKSEN BERIT IREN  –  18,7 %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SKOGHEIM FRANK JOHANSEN  –  18,7 %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UNI-FORM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8208 Fauske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post@uni-form.as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995 688 921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UNI-FORM AS</a:t>
            </a:r>
          </a:p>
        </p:txBody>
      </p:sp>
    </p:spTree>
  </p:cSld>
  <p:clrMapOvr>
    <a:masterClrMapping xmlns:a="http://schemas.openxmlformats.org/drawingml/2006/main"/>
  </p:clrMapOvr>
</p:sld>
</file>