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12bdd16c4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d50911274b4cd2"/>
  </p:sldMasterIdLst>
  <p:sldIdLst>
    <p:sldId xmlns:r="http://schemas.openxmlformats.org/officeDocument/2006/relationships" id="256" r:id="Ra4a809c70910444e"/>
    <p:sldId xmlns:r="http://schemas.openxmlformats.org/officeDocument/2006/relationships" id="257" r:id="R710054a17a454acc"/>
    <p:sldId xmlns:r="http://schemas.openxmlformats.org/officeDocument/2006/relationships" id="258" r:id="R9c93bfd85c8a4154"/>
    <p:sldId xmlns:r="http://schemas.openxmlformats.org/officeDocument/2006/relationships" id="259" r:id="R1cde760f213a4d50"/>
    <p:sldId xmlns:r="http://schemas.openxmlformats.org/officeDocument/2006/relationships" id="260" r:id="Rd7588b9513054fa4"/>
    <p:sldId xmlns:r="http://schemas.openxmlformats.org/officeDocument/2006/relationships" id="261" r:id="R6148c7cc02d64b64"/>
    <p:sldId xmlns:r="http://schemas.openxmlformats.org/officeDocument/2006/relationships" id="262" r:id="R147a97a6b4aa43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50911274b4cd2" /><Relationship Type="http://schemas.openxmlformats.org/officeDocument/2006/relationships/slide" Target="/ppt/slides/slide1.xml" Id="Ra4a809c70910444e" /><Relationship Type="http://schemas.openxmlformats.org/officeDocument/2006/relationships/slide" Target="/ppt/slides/slide2.xml" Id="R710054a17a454acc" /><Relationship Type="http://schemas.openxmlformats.org/officeDocument/2006/relationships/slide" Target="/ppt/slides/slide3.xml" Id="R9c93bfd85c8a4154" /><Relationship Type="http://schemas.openxmlformats.org/officeDocument/2006/relationships/slide" Target="/ppt/slides/slide4.xml" Id="R1cde760f213a4d50" /><Relationship Type="http://schemas.openxmlformats.org/officeDocument/2006/relationships/slide" Target="/ppt/slides/slide5.xml" Id="Rd7588b9513054fa4" /><Relationship Type="http://schemas.openxmlformats.org/officeDocument/2006/relationships/slide" Target="/ppt/slides/slide6.xml" Id="R6148c7cc02d64b64" /><Relationship Type="http://schemas.openxmlformats.org/officeDocument/2006/relationships/slide" Target="/ppt/slides/slide7.xml" Id="R147a97a6b4aa43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8a6f4d23748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5909fbf44dcf" /><Relationship Type="http://schemas.openxmlformats.org/officeDocument/2006/relationships/theme" Target="/ppt/slideMasters/theme/theme1.xml" Id="R89308d22a93f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95909fbf4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4a224abc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72b0fe6144d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bb8ef1556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49d46b0a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a41829a62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1fdd794a64a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ec225d8d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