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2bee6f9dcd44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106c918f4e45cf"/>
  </p:sldMasterIdLst>
  <p:sldIdLst>
    <p:sldId xmlns:r="http://schemas.openxmlformats.org/officeDocument/2006/relationships" id="256" r:id="R920c3dece4564fc8"/>
    <p:sldId xmlns:r="http://schemas.openxmlformats.org/officeDocument/2006/relationships" id="257" r:id="R3506d7dcdb994204"/>
    <p:sldId xmlns:r="http://schemas.openxmlformats.org/officeDocument/2006/relationships" id="258" r:id="Rde9eafc1af6b4120"/>
    <p:sldId xmlns:r="http://schemas.openxmlformats.org/officeDocument/2006/relationships" id="259" r:id="Rf41648aa3ffe4620"/>
    <p:sldId xmlns:r="http://schemas.openxmlformats.org/officeDocument/2006/relationships" id="260" r:id="R51adbfaf268d4ed7"/>
    <p:sldId xmlns:r="http://schemas.openxmlformats.org/officeDocument/2006/relationships" id="261" r:id="Rf6c2ba90abf7413a"/>
    <p:sldId xmlns:r="http://schemas.openxmlformats.org/officeDocument/2006/relationships" id="262" r:id="R3d5abfa49dbc48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106c918f4e45cf" /><Relationship Type="http://schemas.openxmlformats.org/officeDocument/2006/relationships/slide" Target="/ppt/slides/slide1.xml" Id="R920c3dece4564fc8" /><Relationship Type="http://schemas.openxmlformats.org/officeDocument/2006/relationships/slide" Target="/ppt/slides/slide2.xml" Id="R3506d7dcdb994204" /><Relationship Type="http://schemas.openxmlformats.org/officeDocument/2006/relationships/slide" Target="/ppt/slides/slide3.xml" Id="Rde9eafc1af6b4120" /><Relationship Type="http://schemas.openxmlformats.org/officeDocument/2006/relationships/slide" Target="/ppt/slides/slide4.xml" Id="Rf41648aa3ffe4620" /><Relationship Type="http://schemas.openxmlformats.org/officeDocument/2006/relationships/slide" Target="/ppt/slides/slide5.xml" Id="R51adbfaf268d4ed7" /><Relationship Type="http://schemas.openxmlformats.org/officeDocument/2006/relationships/slide" Target="/ppt/slides/slide6.xml" Id="Rf6c2ba90abf7413a" /><Relationship Type="http://schemas.openxmlformats.org/officeDocument/2006/relationships/slide" Target="/ppt/slides/slide7.xml" Id="R3d5abfa49dbc48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76a44984840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5389861f54559" /><Relationship Type="http://schemas.openxmlformats.org/officeDocument/2006/relationships/theme" Target="/ppt/slideMasters/theme/theme1.xml" Id="R095c0eb59a4746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5389861f545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4295e9649047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2f9e64371a45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03e1f8b39d4e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a56df48742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67b24489643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5b33a5933340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317c5b599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KVAM BYGGEVARER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KVAM BYGGEVARER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35 663 842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2 147 739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1 633 490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8 729 178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13 454 873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SKEIE HOLDING AS  –  25,9 %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LITU AS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TORDAL BJØRN JARLE  –  22,2 %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BELLEN AS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ANDERS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 MAY LINN  –  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Steinsdalsvegen 104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90 40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995 485 621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KVAM BYGGEVARER AS</a:t>
            </a:r>
          </a:p>
        </p:txBody>
      </p:sp>
    </p:spTree>
  </p:cSld>
  <p:clrMapOvr>
    <a:masterClrMapping xmlns:a="http://schemas.openxmlformats.org/drawingml/2006/main"/>
  </p:clrMapOvr>
</p:sld>
</file>