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c9738c310e4e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c309917c624997"/>
  </p:sldMasterIdLst>
  <p:sldIdLst>
    <p:sldId xmlns:r="http://schemas.openxmlformats.org/officeDocument/2006/relationships" id="256" r:id="R6c6e252314fc4273"/>
    <p:sldId xmlns:r="http://schemas.openxmlformats.org/officeDocument/2006/relationships" id="257" r:id="R090c745acd5a45ff"/>
    <p:sldId xmlns:r="http://schemas.openxmlformats.org/officeDocument/2006/relationships" id="258" r:id="R1561cb7904d143ee"/>
    <p:sldId xmlns:r="http://schemas.openxmlformats.org/officeDocument/2006/relationships" id="259" r:id="R5897cf0276c145ca"/>
    <p:sldId xmlns:r="http://schemas.openxmlformats.org/officeDocument/2006/relationships" id="260" r:id="R4c5ba6f73e7f48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c309917c624997" /><Relationship Type="http://schemas.openxmlformats.org/officeDocument/2006/relationships/slide" Target="/ppt/slides/slide1.xml" Id="R6c6e252314fc4273" /><Relationship Type="http://schemas.openxmlformats.org/officeDocument/2006/relationships/slide" Target="/ppt/slides/slide2.xml" Id="R090c745acd5a45ff" /><Relationship Type="http://schemas.openxmlformats.org/officeDocument/2006/relationships/slide" Target="/ppt/slides/slide3.xml" Id="R1561cb7904d143ee" /><Relationship Type="http://schemas.openxmlformats.org/officeDocument/2006/relationships/slide" Target="/ppt/slides/slide4.xml" Id="R5897cf0276c145ca" /><Relationship Type="http://schemas.openxmlformats.org/officeDocument/2006/relationships/slide" Target="/ppt/slides/slide5.xml" Id="R4c5ba6f73e7f48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cbe9dcad604c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4f038bfd84f1f" /><Relationship Type="http://schemas.openxmlformats.org/officeDocument/2006/relationships/theme" Target="/ppt/slideMasters/theme/theme1.xml" Id="Rb2e559fb6c7b4e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a4f038bfd84f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a1dd9fea74d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1d63238f74c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25c04183643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26d13d0ce4b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049a0e9a741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AUDIOWELT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AUDIOWELT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995 458 713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