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4d2adedf5fd4b3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af9d7321e1847f3"/>
  </p:sldMasterIdLst>
  <p:sldIdLst>
    <p:sldId xmlns:r="http://schemas.openxmlformats.org/officeDocument/2006/relationships" id="256" r:id="R0c08afac8a4c4cb5"/>
    <p:sldId xmlns:r="http://schemas.openxmlformats.org/officeDocument/2006/relationships" id="257" r:id="Rf002f54a76cb4626"/>
    <p:sldId xmlns:r="http://schemas.openxmlformats.org/officeDocument/2006/relationships" id="258" r:id="R029840497ef741fd"/>
    <p:sldId xmlns:r="http://schemas.openxmlformats.org/officeDocument/2006/relationships" id="259" r:id="R9ae462d4ca4a42e1"/>
    <p:sldId xmlns:r="http://schemas.openxmlformats.org/officeDocument/2006/relationships" id="260" r:id="R51bf075505a24c3a"/>
    <p:sldId xmlns:r="http://schemas.openxmlformats.org/officeDocument/2006/relationships" id="261" r:id="R492bd7447c3144ae"/>
    <p:sldId xmlns:r="http://schemas.openxmlformats.org/officeDocument/2006/relationships" id="262" r:id="R356d0c48a102408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af9d7321e1847f3" /><Relationship Type="http://schemas.openxmlformats.org/officeDocument/2006/relationships/slide" Target="/ppt/slides/slide1.xml" Id="R0c08afac8a4c4cb5" /><Relationship Type="http://schemas.openxmlformats.org/officeDocument/2006/relationships/slide" Target="/ppt/slides/slide2.xml" Id="Rf002f54a76cb4626" /><Relationship Type="http://schemas.openxmlformats.org/officeDocument/2006/relationships/slide" Target="/ppt/slides/slide3.xml" Id="R029840497ef741fd" /><Relationship Type="http://schemas.openxmlformats.org/officeDocument/2006/relationships/slide" Target="/ppt/slides/slide4.xml" Id="R9ae462d4ca4a42e1" /><Relationship Type="http://schemas.openxmlformats.org/officeDocument/2006/relationships/slide" Target="/ppt/slides/slide5.xml" Id="R51bf075505a24c3a" /><Relationship Type="http://schemas.openxmlformats.org/officeDocument/2006/relationships/slide" Target="/ppt/slides/slide6.xml" Id="R492bd7447c3144ae" /><Relationship Type="http://schemas.openxmlformats.org/officeDocument/2006/relationships/slide" Target="/ppt/slides/slide7.xml" Id="R356d0c48a102408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7f38c06a855407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c4acbdfaf249f0" /><Relationship Type="http://schemas.openxmlformats.org/officeDocument/2006/relationships/theme" Target="/ppt/slideMasters/theme/theme1.xml" Id="R0726e53091ce4c1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8c4acbdfaf249f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388d3bbea74ba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fe1c247eec4ca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70923a31b1476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deb363353f45a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39fcd249f8481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74eb4e60cf485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59368d55fb4db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INVESTOR 2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INVESTOR 2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INVESTOR 2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INVESTOR 2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INVESTOR 2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INVESTOR 2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−41 450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456 618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21 290 424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21 364 121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INVESTOR 2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DRANGSLAND HENRIK LEHNE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INVESTOR 2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Ryghs vei 18A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0785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995 397 803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INVESTOR 2 AS</a:t>
            </a:r>
          </a:p>
        </p:txBody>
      </p:sp>
    </p:spTree>
  </p:cSld>
  <p:clrMapOvr>
    <a:masterClrMapping xmlns:a="http://schemas.openxmlformats.org/drawingml/2006/main"/>
  </p:clrMapOvr>
</p:sld>
</file>