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5453225e7148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8178c51984b1f"/>
  </p:sldMasterIdLst>
  <p:sldIdLst>
    <p:sldId xmlns:r="http://schemas.openxmlformats.org/officeDocument/2006/relationships" id="256" r:id="R0d20eb81e35a4a63"/>
    <p:sldId xmlns:r="http://schemas.openxmlformats.org/officeDocument/2006/relationships" id="257" r:id="R30620f65ced44bfc"/>
    <p:sldId xmlns:r="http://schemas.openxmlformats.org/officeDocument/2006/relationships" id="258" r:id="R6da9af68834f40ff"/>
    <p:sldId xmlns:r="http://schemas.openxmlformats.org/officeDocument/2006/relationships" id="259" r:id="R33c48db938e2493d"/>
    <p:sldId xmlns:r="http://schemas.openxmlformats.org/officeDocument/2006/relationships" id="260" r:id="R485422e3857e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8178c51984b1f" /><Relationship Type="http://schemas.openxmlformats.org/officeDocument/2006/relationships/slide" Target="/ppt/slides/slide1.xml" Id="R0d20eb81e35a4a63" /><Relationship Type="http://schemas.openxmlformats.org/officeDocument/2006/relationships/slide" Target="/ppt/slides/slide2.xml" Id="R30620f65ced44bfc" /><Relationship Type="http://schemas.openxmlformats.org/officeDocument/2006/relationships/slide" Target="/ppt/slides/slide3.xml" Id="R6da9af68834f40ff" /><Relationship Type="http://schemas.openxmlformats.org/officeDocument/2006/relationships/slide" Target="/ppt/slides/slide4.xml" Id="R33c48db938e2493d" /><Relationship Type="http://schemas.openxmlformats.org/officeDocument/2006/relationships/slide" Target="/ppt/slides/slide5.xml" Id="R485422e3857e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446a032c748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9601b5e5c4637" /><Relationship Type="http://schemas.openxmlformats.org/officeDocument/2006/relationships/theme" Target="/ppt/slideMasters/theme/theme1.xml" Id="R78a267ae954544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49601b5e5c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fd2a6455a4b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0ebac74bb40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b2e5257ed46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8cd2f8a80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82d4a6ae2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