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43f529ec8246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42c1f960fa4e04"/>
  </p:sldMasterIdLst>
  <p:sldIdLst>
    <p:sldId xmlns:r="http://schemas.openxmlformats.org/officeDocument/2006/relationships" id="256" r:id="R9dc27ca23cd8449f"/>
    <p:sldId xmlns:r="http://schemas.openxmlformats.org/officeDocument/2006/relationships" id="257" r:id="R4520bdad68094240"/>
    <p:sldId xmlns:r="http://schemas.openxmlformats.org/officeDocument/2006/relationships" id="258" r:id="R183044c689a14c1c"/>
    <p:sldId xmlns:r="http://schemas.openxmlformats.org/officeDocument/2006/relationships" id="259" r:id="R0946b6dc0471480f"/>
    <p:sldId xmlns:r="http://schemas.openxmlformats.org/officeDocument/2006/relationships" id="260" r:id="R9b5e1468fb204803"/>
    <p:sldId xmlns:r="http://schemas.openxmlformats.org/officeDocument/2006/relationships" id="261" r:id="R951b74372ba54eaa"/>
    <p:sldId xmlns:r="http://schemas.openxmlformats.org/officeDocument/2006/relationships" id="262" r:id="Raf2d30f8c04547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2c1f960fa4e04" /><Relationship Type="http://schemas.openxmlformats.org/officeDocument/2006/relationships/slide" Target="/ppt/slides/slide1.xml" Id="R9dc27ca23cd8449f" /><Relationship Type="http://schemas.openxmlformats.org/officeDocument/2006/relationships/slide" Target="/ppt/slides/slide2.xml" Id="R4520bdad68094240" /><Relationship Type="http://schemas.openxmlformats.org/officeDocument/2006/relationships/slide" Target="/ppt/slides/slide3.xml" Id="R183044c689a14c1c" /><Relationship Type="http://schemas.openxmlformats.org/officeDocument/2006/relationships/slide" Target="/ppt/slides/slide4.xml" Id="R0946b6dc0471480f" /><Relationship Type="http://schemas.openxmlformats.org/officeDocument/2006/relationships/slide" Target="/ppt/slides/slide5.xml" Id="R9b5e1468fb204803" /><Relationship Type="http://schemas.openxmlformats.org/officeDocument/2006/relationships/slide" Target="/ppt/slides/slide6.xml" Id="R951b74372ba54eaa" /><Relationship Type="http://schemas.openxmlformats.org/officeDocument/2006/relationships/slide" Target="/ppt/slides/slide7.xml" Id="Raf2d30f8c04547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040e640f244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32332a50b4cd8" /><Relationship Type="http://schemas.openxmlformats.org/officeDocument/2006/relationships/theme" Target="/ppt/slideMasters/theme/theme1.xml" Id="R9de019f823b44f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d32332a50b4c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21f4c03374f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edc10bbd249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8646584d241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13733f136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559bf1bf145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8e1630dc94b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75a0dda0546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ROMULD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ROMULD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29 683 633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32 004 889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SÆTHER ROMULD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Mikkelsmessveien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